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2.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75" r:id="rId1"/>
    <p:sldMasterId id="2147483895" r:id="rId2"/>
    <p:sldMasterId id="2147483890" r:id="rId3"/>
  </p:sldMasterIdLst>
  <p:notesMasterIdLst>
    <p:notesMasterId r:id="rId24"/>
  </p:notesMasterIdLst>
  <p:handoutMasterIdLst>
    <p:handoutMasterId r:id="rId25"/>
  </p:handoutMasterIdLst>
  <p:sldIdLst>
    <p:sldId id="290" r:id="rId4"/>
    <p:sldId id="264" r:id="rId5"/>
    <p:sldId id="291" r:id="rId6"/>
    <p:sldId id="305" r:id="rId7"/>
    <p:sldId id="304" r:id="rId8"/>
    <p:sldId id="258" r:id="rId9"/>
    <p:sldId id="327" r:id="rId10"/>
    <p:sldId id="328" r:id="rId11"/>
    <p:sldId id="332" r:id="rId12"/>
    <p:sldId id="321" r:id="rId13"/>
    <p:sldId id="307" r:id="rId14"/>
    <p:sldId id="329" r:id="rId15"/>
    <p:sldId id="309" r:id="rId16"/>
    <p:sldId id="300" r:id="rId17"/>
    <p:sldId id="303" r:id="rId18"/>
    <p:sldId id="319" r:id="rId19"/>
    <p:sldId id="287" r:id="rId20"/>
    <p:sldId id="318" r:id="rId21"/>
    <p:sldId id="330" r:id="rId22"/>
    <p:sldId id="33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1F0D464-722C-4042-950B-D55BDEFADB43}">
          <p14:sldIdLst>
            <p14:sldId id="290"/>
          </p14:sldIdLst>
        </p14:section>
        <p14:section name="3 slides" id="{9C45285F-EAD3-45F9-A75B-08CF68CDAE25}">
          <p14:sldIdLst>
            <p14:sldId id="264"/>
            <p14:sldId id="291"/>
            <p14:sldId id="305"/>
            <p14:sldId id="304"/>
            <p14:sldId id="258"/>
            <p14:sldId id="327"/>
            <p14:sldId id="328"/>
            <p14:sldId id="332"/>
            <p14:sldId id="321"/>
            <p14:sldId id="307"/>
            <p14:sldId id="329"/>
            <p14:sldId id="309"/>
            <p14:sldId id="300"/>
            <p14:sldId id="303"/>
            <p14:sldId id="319"/>
            <p14:sldId id="287"/>
            <p14:sldId id="318"/>
            <p14:sldId id="330"/>
            <p14:sldId id="33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rgen Ziemer" initials="JZ" lastIdx="1" clrIdx="0">
    <p:extLst>
      <p:ext uri="{19B8F6BF-5375-455C-9EA6-DF929625EA0E}">
        <p15:presenceInfo xmlns:p15="http://schemas.microsoft.com/office/powerpoint/2012/main" userId="75d7e32ae8db5f7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CCFF99"/>
    <a:srgbClr val="F5D7E7"/>
    <a:srgbClr val="FF7C80"/>
    <a:srgbClr val="FFE5FF"/>
    <a:srgbClr val="CCFF33"/>
    <a:srgbClr val="FFFF66"/>
    <a:srgbClr val="FF9933"/>
    <a:srgbClr val="99FF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64408" autoAdjust="0"/>
  </p:normalViewPr>
  <p:slideViewPr>
    <p:cSldViewPr snapToGrid="0">
      <p:cViewPr varScale="1">
        <p:scale>
          <a:sx n="119" d="100"/>
          <a:sy n="119" d="100"/>
        </p:scale>
        <p:origin x="96" y="348"/>
      </p:cViewPr>
      <p:guideLst/>
    </p:cSldViewPr>
  </p:slideViewPr>
  <p:notesTextViewPr>
    <p:cViewPr>
      <p:scale>
        <a:sx n="3" d="2"/>
        <a:sy n="3" d="2"/>
      </p:scale>
      <p:origin x="0" y="0"/>
    </p:cViewPr>
  </p:notesTextViewPr>
  <p:sorterViewPr>
    <p:cViewPr varScale="1">
      <p:scale>
        <a:sx n="100" d="100"/>
        <a:sy n="100" d="100"/>
      </p:scale>
      <p:origin x="0" y="-10949"/>
    </p:cViewPr>
  </p:sorterViewPr>
  <p:notesViewPr>
    <p:cSldViewPr snapToGrid="0" showGuides="1">
      <p:cViewPr varScale="1">
        <p:scale>
          <a:sx n="66" d="100"/>
          <a:sy n="66" d="100"/>
        </p:scale>
        <p:origin x="2328"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D:\Local%20Documents\Financial%20Regulation%20Ontology\Data%20Model\Download\Submissions%2020191109.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a:t>Fib-DM Data</a:t>
            </a:r>
            <a:r>
              <a:rPr lang="en-US" baseline="0" dirty="0"/>
              <a:t> Modeling tools</a:t>
            </a:r>
            <a:endParaRPr lang="en-US" dirty="0"/>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87FF-41B4-9FB3-378F0C028E7E}"/>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87FF-41B4-9FB3-378F0C028E7E}"/>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87FF-41B4-9FB3-378F0C028E7E}"/>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87FF-41B4-9FB3-378F0C028E7E}"/>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87FF-41B4-9FB3-378F0C028E7E}"/>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87FF-41B4-9FB3-378F0C028E7E}"/>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87FF-41B4-9FB3-378F0C028E7E}"/>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87FF-41B4-9FB3-378F0C028E7E}"/>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87FF-41B4-9FB3-378F0C028E7E}"/>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87FF-41B4-9FB3-378F0C028E7E}"/>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9-87FF-41B4-9FB3-378F0C028E7E}"/>
                </c:ext>
              </c:extLst>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B-87FF-41B4-9FB3-378F0C028E7E}"/>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Summary!$AA$4:$AA$9</c:f>
              <c:strCache>
                <c:ptCount val="6"/>
                <c:pt idx="0">
                  <c:v>ERWin</c:v>
                </c:pt>
                <c:pt idx="1">
                  <c:v>IBM IDA</c:v>
                </c:pt>
                <c:pt idx="2">
                  <c:v>PowerDesigner</c:v>
                </c:pt>
                <c:pt idx="3">
                  <c:v>Sparx EA</c:v>
                </c:pt>
                <c:pt idx="4">
                  <c:v>Paradigm</c:v>
                </c:pt>
                <c:pt idx="5">
                  <c:v>ER/Studio</c:v>
                </c:pt>
              </c:strCache>
            </c:strRef>
          </c:cat>
          <c:val>
            <c:numRef>
              <c:f>Summary!$AB$4:$AB$9</c:f>
              <c:numCache>
                <c:formatCode>General</c:formatCode>
                <c:ptCount val="6"/>
                <c:pt idx="0">
                  <c:v>31</c:v>
                </c:pt>
                <c:pt idx="1">
                  <c:v>4</c:v>
                </c:pt>
                <c:pt idx="2">
                  <c:v>41</c:v>
                </c:pt>
                <c:pt idx="3">
                  <c:v>16</c:v>
                </c:pt>
                <c:pt idx="4">
                  <c:v>1</c:v>
                </c:pt>
                <c:pt idx="5">
                  <c:v>7</c:v>
                </c:pt>
              </c:numCache>
            </c:numRef>
          </c:val>
          <c:extLst>
            <c:ext xmlns:c16="http://schemas.microsoft.com/office/drawing/2014/chart" uri="{C3380CC4-5D6E-409C-BE32-E72D297353CC}">
              <c16:uniqueId val="{0000000C-87FF-41B4-9FB3-378F0C028E7E}"/>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image" Target="../media/image7.png"/><Relationship Id="rId6" Type="http://schemas.openxmlformats.org/officeDocument/2006/relationships/image" Target="../media/image14.png"/><Relationship Id="rId11" Type="http://schemas.openxmlformats.org/officeDocument/2006/relationships/image" Target="../media/image16.png"/><Relationship Id="rId5" Type="http://schemas.openxmlformats.org/officeDocument/2006/relationships/image" Target="../media/image11.png"/><Relationship Id="rId15" Type="http://schemas.openxmlformats.org/officeDocument/2006/relationships/image" Target="../media/image20.png"/><Relationship Id="rId10" Type="http://schemas.openxmlformats.org/officeDocument/2006/relationships/image" Target="../media/image21.png"/><Relationship Id="rId4" Type="http://schemas.openxmlformats.org/officeDocument/2006/relationships/image" Target="../media/image10.png"/><Relationship Id="rId9" Type="http://schemas.openxmlformats.org/officeDocument/2006/relationships/image" Target="../media/image12.png"/><Relationship Id="rId14" Type="http://schemas.openxmlformats.org/officeDocument/2006/relationships/image" Target="../media/image1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image" Target="../media/image7.png"/><Relationship Id="rId6" Type="http://schemas.openxmlformats.org/officeDocument/2006/relationships/image" Target="../media/image14.png"/><Relationship Id="rId11" Type="http://schemas.openxmlformats.org/officeDocument/2006/relationships/image" Target="../media/image16.png"/><Relationship Id="rId5" Type="http://schemas.openxmlformats.org/officeDocument/2006/relationships/image" Target="../media/image11.png"/><Relationship Id="rId15" Type="http://schemas.openxmlformats.org/officeDocument/2006/relationships/image" Target="../media/image20.png"/><Relationship Id="rId10" Type="http://schemas.openxmlformats.org/officeDocument/2006/relationships/image" Target="../media/image21.png"/><Relationship Id="rId4" Type="http://schemas.openxmlformats.org/officeDocument/2006/relationships/image" Target="../media/image10.png"/><Relationship Id="rId9" Type="http://schemas.openxmlformats.org/officeDocument/2006/relationships/image" Target="../media/image12.png"/><Relationship Id="rId14"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C86C8A-507A-46AC-9390-3A746243D69B}"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35BC5F49-7CB2-4245-826C-5ECC05F033FA}">
      <dgm:prSet phldrT="[Text]" custT="1"/>
      <dgm:spPr/>
      <dgm:t>
        <a:bodyPr/>
        <a:lstStyle/>
        <a:p>
          <a:r>
            <a:rPr lang="en-US" sz="1600" b="1" dirty="0"/>
            <a:t>AA</a:t>
          </a:r>
          <a:br>
            <a:rPr lang="en-US" sz="1100" dirty="0"/>
          </a:br>
          <a:r>
            <a:rPr lang="en-US" sz="1100" dirty="0"/>
            <a:t>Autonomous Agent</a:t>
          </a:r>
        </a:p>
      </dgm:t>
    </dgm:pt>
    <dgm:pt modelId="{0CF4EE35-7DA3-4876-A9AA-4D64E25B3D99}" type="parTrans" cxnId="{4EAEEF41-9130-4F68-B098-D2E41D6395F5}">
      <dgm:prSet/>
      <dgm:spPr/>
      <dgm:t>
        <a:bodyPr/>
        <a:lstStyle/>
        <a:p>
          <a:endParaRPr lang="en-US"/>
        </a:p>
      </dgm:t>
    </dgm:pt>
    <dgm:pt modelId="{74E9FFED-B284-4ED4-A034-C1EC56A84E04}" type="sibTrans" cxnId="{4EAEEF41-9130-4F68-B098-D2E41D6395F5}">
      <dgm:prSet/>
      <dgm:spPr/>
      <dgm:t>
        <a:bodyPr/>
        <a:lstStyle/>
        <a:p>
          <a:endParaRPr lang="en-US"/>
        </a:p>
      </dgm:t>
    </dgm:pt>
    <dgm:pt modelId="{B8073ED3-C763-43B3-9A29-600ABFF9DC83}">
      <dgm:prSet phldrT="[Text]" custT="1"/>
      <dgm:spPr/>
      <dgm:t>
        <a:bodyPr/>
        <a:lstStyle/>
        <a:p>
          <a:r>
            <a:rPr lang="en-US" sz="1600" b="1" dirty="0"/>
            <a:t>REF</a:t>
          </a:r>
          <a:br>
            <a:rPr lang="en-US" sz="1100" dirty="0"/>
          </a:br>
          <a:r>
            <a:rPr lang="en-US" sz="1100" dirty="0"/>
            <a:t>Reference</a:t>
          </a:r>
        </a:p>
      </dgm:t>
    </dgm:pt>
    <dgm:pt modelId="{4E2B62B2-1895-4901-AC80-9731BD1BD746}" type="parTrans" cxnId="{0D891B0D-F673-4039-B13F-7477DE6B9332}">
      <dgm:prSet/>
      <dgm:spPr/>
      <dgm:t>
        <a:bodyPr/>
        <a:lstStyle/>
        <a:p>
          <a:endParaRPr lang="en-US"/>
        </a:p>
      </dgm:t>
    </dgm:pt>
    <dgm:pt modelId="{FB555099-CCE0-4029-A366-0F3E9BF836D1}" type="sibTrans" cxnId="{0D891B0D-F673-4039-B13F-7477DE6B9332}">
      <dgm:prSet/>
      <dgm:spPr/>
      <dgm:t>
        <a:bodyPr/>
        <a:lstStyle/>
        <a:p>
          <a:endParaRPr lang="en-US"/>
        </a:p>
      </dgm:t>
    </dgm:pt>
    <dgm:pt modelId="{B78ADCE5-3CC1-4325-9BEE-AE1D1F119A6D}">
      <dgm:prSet phldrT="[Text]" custT="1"/>
      <dgm:spPr/>
      <dgm:t>
        <a:bodyPr/>
        <a:lstStyle/>
        <a:p>
          <a:r>
            <a:rPr lang="en-US" sz="1600" b="1" dirty="0"/>
            <a:t>OCC</a:t>
          </a:r>
          <a:br>
            <a:rPr lang="en-US" sz="1200" dirty="0"/>
          </a:br>
          <a:r>
            <a:rPr lang="en-US" sz="1200" dirty="0"/>
            <a:t>Occurrence</a:t>
          </a:r>
        </a:p>
      </dgm:t>
    </dgm:pt>
    <dgm:pt modelId="{FF7A9AD5-F3C8-4ED4-895F-EE7EAC67E295}" type="parTrans" cxnId="{0EA674B1-90E5-4DFB-AA6D-3F9239157D03}">
      <dgm:prSet/>
      <dgm:spPr/>
      <dgm:t>
        <a:bodyPr/>
        <a:lstStyle/>
        <a:p>
          <a:endParaRPr lang="en-US"/>
        </a:p>
      </dgm:t>
    </dgm:pt>
    <dgm:pt modelId="{459E1B4D-2193-43CF-B57C-40F504DF8F11}" type="sibTrans" cxnId="{0EA674B1-90E5-4DFB-AA6D-3F9239157D03}">
      <dgm:prSet/>
      <dgm:spPr/>
      <dgm:t>
        <a:bodyPr/>
        <a:lstStyle/>
        <a:p>
          <a:endParaRPr lang="en-US"/>
        </a:p>
      </dgm:t>
    </dgm:pt>
    <dgm:pt modelId="{371BCD67-C1A0-4755-80CE-1B984FC6B8B2}">
      <dgm:prSet phldrT="[Text]" custT="1"/>
      <dgm:spPr/>
      <dgm:t>
        <a:bodyPr/>
        <a:lstStyle/>
        <a:p>
          <a:r>
            <a:rPr lang="en-US" sz="1600" b="1" dirty="0"/>
            <a:t>ARR</a:t>
          </a:r>
          <a:br>
            <a:rPr lang="en-US" sz="1100" dirty="0"/>
          </a:br>
          <a:r>
            <a:rPr lang="en-US" sz="1100" b="0" dirty="0"/>
            <a:t>Arrangement</a:t>
          </a:r>
        </a:p>
      </dgm:t>
    </dgm:pt>
    <dgm:pt modelId="{DC9CE6B8-CA58-4263-8C18-0A13E8437621}" type="parTrans" cxnId="{E69E1D74-E569-4FBD-A8BA-F6E3FA969116}">
      <dgm:prSet/>
      <dgm:spPr/>
      <dgm:t>
        <a:bodyPr/>
        <a:lstStyle/>
        <a:p>
          <a:endParaRPr lang="en-US"/>
        </a:p>
      </dgm:t>
    </dgm:pt>
    <dgm:pt modelId="{3D14DD3E-38B3-4693-959E-69CB90E95ED6}" type="sibTrans" cxnId="{E69E1D74-E569-4FBD-A8BA-F6E3FA969116}">
      <dgm:prSet/>
      <dgm:spPr/>
      <dgm:t>
        <a:bodyPr/>
        <a:lstStyle/>
        <a:p>
          <a:endParaRPr lang="en-US"/>
        </a:p>
      </dgm:t>
    </dgm:pt>
    <dgm:pt modelId="{E751AA7C-5451-424E-937E-C60D9031BB99}">
      <dgm:prSet phldrT="[Text]" custT="1"/>
      <dgm:spPr/>
      <dgm:t>
        <a:bodyPr/>
        <a:lstStyle/>
        <a:p>
          <a:r>
            <a:rPr lang="en-US" sz="1600" b="1" dirty="0"/>
            <a:t>SVC</a:t>
          </a:r>
          <a:br>
            <a:rPr lang="en-US" sz="1100" dirty="0"/>
          </a:br>
          <a:r>
            <a:rPr lang="en-US" sz="1100" dirty="0"/>
            <a:t>Service</a:t>
          </a:r>
        </a:p>
      </dgm:t>
    </dgm:pt>
    <dgm:pt modelId="{901D6F72-9554-4761-AC2B-5C1A1F6091BE}" type="parTrans" cxnId="{D6C8AE03-0CCC-4955-B195-34F40C606636}">
      <dgm:prSet/>
      <dgm:spPr/>
      <dgm:t>
        <a:bodyPr/>
        <a:lstStyle/>
        <a:p>
          <a:endParaRPr lang="en-US"/>
        </a:p>
      </dgm:t>
    </dgm:pt>
    <dgm:pt modelId="{27B36462-DB50-4789-83CA-3A6FC63E7F7E}" type="sibTrans" cxnId="{D6C8AE03-0CCC-4955-B195-34F40C606636}">
      <dgm:prSet/>
      <dgm:spPr/>
      <dgm:t>
        <a:bodyPr/>
        <a:lstStyle/>
        <a:p>
          <a:endParaRPr lang="en-US"/>
        </a:p>
      </dgm:t>
    </dgm:pt>
    <dgm:pt modelId="{EE655143-5776-4EA6-B5B7-FE3742D32132}">
      <dgm:prSet phldrT="[Text]" custT="1"/>
      <dgm:spPr/>
      <dgm:t>
        <a:bodyPr/>
        <a:lstStyle/>
        <a:p>
          <a:r>
            <a:rPr lang="en-US" sz="1600" b="1" dirty="0"/>
            <a:t>AGR</a:t>
          </a:r>
          <a:br>
            <a:rPr lang="en-US" sz="1100" dirty="0"/>
          </a:br>
          <a:r>
            <a:rPr lang="en-US" sz="1100" dirty="0"/>
            <a:t>Agreement</a:t>
          </a:r>
        </a:p>
      </dgm:t>
    </dgm:pt>
    <dgm:pt modelId="{42E859EE-7E1E-45F5-B132-D17AF92390C4}" type="parTrans" cxnId="{F1A000FF-B29D-4F39-A8C1-161CA5C387F6}">
      <dgm:prSet/>
      <dgm:spPr/>
      <dgm:t>
        <a:bodyPr/>
        <a:lstStyle/>
        <a:p>
          <a:endParaRPr lang="en-US"/>
        </a:p>
      </dgm:t>
    </dgm:pt>
    <dgm:pt modelId="{B7CE5030-23BA-4207-81B8-B02FE950DC0A}" type="sibTrans" cxnId="{F1A000FF-B29D-4F39-A8C1-161CA5C387F6}">
      <dgm:prSet/>
      <dgm:spPr/>
      <dgm:t>
        <a:bodyPr/>
        <a:lstStyle/>
        <a:p>
          <a:endParaRPr lang="en-US"/>
        </a:p>
      </dgm:t>
    </dgm:pt>
    <dgm:pt modelId="{DE915CDC-B6E3-4536-B5D5-FF6B38F32019}">
      <dgm:prSet phldrT="[Text]" custT="1"/>
      <dgm:spPr/>
      <dgm:t>
        <a:bodyPr/>
        <a:lstStyle/>
        <a:p>
          <a:r>
            <a:rPr lang="en-US" sz="1600" b="1" dirty="0"/>
            <a:t>DOC</a:t>
          </a:r>
          <a:br>
            <a:rPr lang="en-US" sz="1100" dirty="0"/>
          </a:br>
          <a:r>
            <a:rPr lang="en-US" sz="1100" dirty="0"/>
            <a:t>Document</a:t>
          </a:r>
        </a:p>
      </dgm:t>
    </dgm:pt>
    <dgm:pt modelId="{1B5AC8A0-5886-4A5B-9FBA-B96462DD5084}" type="parTrans" cxnId="{63A99283-6B42-4EF4-AC01-615931AC0C8C}">
      <dgm:prSet/>
      <dgm:spPr/>
      <dgm:t>
        <a:bodyPr/>
        <a:lstStyle/>
        <a:p>
          <a:endParaRPr lang="en-US"/>
        </a:p>
      </dgm:t>
    </dgm:pt>
    <dgm:pt modelId="{32B2AB51-F8BC-4157-95C8-792859C71A71}" type="sibTrans" cxnId="{63A99283-6B42-4EF4-AC01-615931AC0C8C}">
      <dgm:prSet/>
      <dgm:spPr/>
      <dgm:t>
        <a:bodyPr/>
        <a:lstStyle/>
        <a:p>
          <a:endParaRPr lang="en-US"/>
        </a:p>
      </dgm:t>
    </dgm:pt>
    <dgm:pt modelId="{2AB28919-065B-4071-89F6-3181A3C38B93}">
      <dgm:prSet phldrT="[Text]" custT="1"/>
      <dgm:spPr/>
      <dgm:t>
        <a:bodyPr/>
        <a:lstStyle/>
        <a:p>
          <a:r>
            <a:rPr lang="en-US" sz="1600" b="1" dirty="0"/>
            <a:t>COM</a:t>
          </a:r>
          <a:br>
            <a:rPr lang="en-US" sz="1100" dirty="0"/>
          </a:br>
          <a:r>
            <a:rPr lang="en-US" sz="1100" dirty="0"/>
            <a:t>Commitment</a:t>
          </a:r>
        </a:p>
      </dgm:t>
    </dgm:pt>
    <dgm:pt modelId="{4820FBE2-29AF-43AC-8F46-336970F0D409}" type="parTrans" cxnId="{6284E41C-0235-44F0-9193-9ED6AC7F837C}">
      <dgm:prSet/>
      <dgm:spPr/>
      <dgm:t>
        <a:bodyPr/>
        <a:lstStyle/>
        <a:p>
          <a:endParaRPr lang="en-US"/>
        </a:p>
      </dgm:t>
    </dgm:pt>
    <dgm:pt modelId="{3897D11B-2308-474F-A7E1-877B103848B6}" type="sibTrans" cxnId="{6284E41C-0235-44F0-9193-9ED6AC7F837C}">
      <dgm:prSet/>
      <dgm:spPr/>
      <dgm:t>
        <a:bodyPr/>
        <a:lstStyle/>
        <a:p>
          <a:endParaRPr lang="en-US"/>
        </a:p>
      </dgm:t>
    </dgm:pt>
    <dgm:pt modelId="{0D5EB75C-EBD0-4D3D-B2B2-EC892BA2853C}">
      <dgm:prSet phldrT="[Text]" custT="1"/>
      <dgm:spPr/>
      <dgm:t>
        <a:bodyPr/>
        <a:lstStyle/>
        <a:p>
          <a:r>
            <a:rPr lang="en-US" sz="1600" b="1" dirty="0"/>
            <a:t>CE</a:t>
          </a:r>
          <a:br>
            <a:rPr lang="en-US" sz="1100" dirty="0"/>
          </a:br>
          <a:r>
            <a:rPr lang="en-US" sz="1100" dirty="0"/>
            <a:t>Contractual Element</a:t>
          </a:r>
        </a:p>
      </dgm:t>
    </dgm:pt>
    <dgm:pt modelId="{882B0953-385F-432C-B447-A3B70747AFFB}" type="parTrans" cxnId="{00F0BDB0-F128-423B-B745-5D100E1A134B}">
      <dgm:prSet/>
      <dgm:spPr/>
      <dgm:t>
        <a:bodyPr/>
        <a:lstStyle/>
        <a:p>
          <a:endParaRPr lang="en-US"/>
        </a:p>
      </dgm:t>
    </dgm:pt>
    <dgm:pt modelId="{58B7D2EC-3DB9-408F-BEB0-E95DC9960A67}" type="sibTrans" cxnId="{00F0BDB0-F128-423B-B745-5D100E1A134B}">
      <dgm:prSet/>
      <dgm:spPr/>
      <dgm:t>
        <a:bodyPr/>
        <a:lstStyle/>
        <a:p>
          <a:endParaRPr lang="en-US"/>
        </a:p>
      </dgm:t>
    </dgm:pt>
    <dgm:pt modelId="{3373BDA3-7B62-4F20-89EF-7BC214A42909}">
      <dgm:prSet phldrT="[Text]" custT="1"/>
      <dgm:spPr/>
      <dgm:t>
        <a:bodyPr/>
        <a:lstStyle/>
        <a:p>
          <a:r>
            <a:rPr lang="en-US" sz="1600" b="1" dirty="0"/>
            <a:t>LC</a:t>
          </a:r>
          <a:br>
            <a:rPr lang="en-US" sz="1200" dirty="0"/>
          </a:br>
          <a:r>
            <a:rPr lang="en-US" sz="1200" dirty="0"/>
            <a:t>Legal Construct</a:t>
          </a:r>
        </a:p>
      </dgm:t>
    </dgm:pt>
    <dgm:pt modelId="{F9285C53-16D7-4091-AE50-F424CE579710}" type="parTrans" cxnId="{327C99A2-B885-4BBB-A3D8-88422151BC83}">
      <dgm:prSet/>
      <dgm:spPr/>
      <dgm:t>
        <a:bodyPr/>
        <a:lstStyle/>
        <a:p>
          <a:endParaRPr lang="en-US"/>
        </a:p>
      </dgm:t>
    </dgm:pt>
    <dgm:pt modelId="{72BC36AB-AD56-4769-8B30-52007739068A}" type="sibTrans" cxnId="{327C99A2-B885-4BBB-A3D8-88422151BC83}">
      <dgm:prSet/>
      <dgm:spPr/>
      <dgm:t>
        <a:bodyPr/>
        <a:lstStyle/>
        <a:p>
          <a:endParaRPr lang="en-US"/>
        </a:p>
      </dgm:t>
    </dgm:pt>
    <dgm:pt modelId="{4A5929A3-05DE-44C5-94AE-0FF036A40694}">
      <dgm:prSet phldrT="[Text]" custT="1"/>
      <dgm:spPr/>
      <dgm:t>
        <a:bodyPr/>
        <a:lstStyle/>
        <a:p>
          <a:r>
            <a:rPr lang="en-US" sz="1600" b="1" dirty="0"/>
            <a:t>AC</a:t>
          </a:r>
          <a:br>
            <a:rPr lang="en-US" sz="1200" dirty="0"/>
          </a:br>
          <a:r>
            <a:rPr lang="en-US" sz="1200" dirty="0"/>
            <a:t>Account</a:t>
          </a:r>
        </a:p>
      </dgm:t>
    </dgm:pt>
    <dgm:pt modelId="{3EC5CC00-94BA-4424-BA67-26939F6E1618}" type="parTrans" cxnId="{CACCFCDD-CF7F-44AE-9286-C55F9EC700FC}">
      <dgm:prSet/>
      <dgm:spPr/>
      <dgm:t>
        <a:bodyPr/>
        <a:lstStyle/>
        <a:p>
          <a:endParaRPr lang="en-US"/>
        </a:p>
      </dgm:t>
    </dgm:pt>
    <dgm:pt modelId="{A77765DE-CA9F-4BDA-A6DA-B638D4A1698D}" type="sibTrans" cxnId="{CACCFCDD-CF7F-44AE-9286-C55F9EC700FC}">
      <dgm:prSet/>
      <dgm:spPr/>
      <dgm:t>
        <a:bodyPr/>
        <a:lstStyle/>
        <a:p>
          <a:endParaRPr lang="en-US"/>
        </a:p>
      </dgm:t>
    </dgm:pt>
    <dgm:pt modelId="{F845BC42-93F0-40C1-8338-AAC6B59C9DC4}">
      <dgm:prSet phldrT="[Text]" custT="1"/>
      <dgm:spPr/>
      <dgm:t>
        <a:bodyPr/>
        <a:lstStyle/>
        <a:p>
          <a:r>
            <a:rPr lang="en-US" sz="1600" b="1" dirty="0"/>
            <a:t>TI</a:t>
          </a:r>
          <a:br>
            <a:rPr lang="en-US" sz="1200" dirty="0"/>
          </a:br>
          <a:r>
            <a:rPr lang="en-US" sz="1200" dirty="0"/>
            <a:t>Time</a:t>
          </a:r>
        </a:p>
      </dgm:t>
    </dgm:pt>
    <dgm:pt modelId="{67D6CE03-5C79-454A-8D86-2F0F05F6EA98}" type="parTrans" cxnId="{058BD150-59BC-4578-8189-41CCB95EC302}">
      <dgm:prSet/>
      <dgm:spPr/>
      <dgm:t>
        <a:bodyPr/>
        <a:lstStyle/>
        <a:p>
          <a:endParaRPr lang="en-US"/>
        </a:p>
      </dgm:t>
    </dgm:pt>
    <dgm:pt modelId="{DE61CA19-3944-4844-B36D-DC29DC77F9D6}" type="sibTrans" cxnId="{058BD150-59BC-4578-8189-41CCB95EC302}">
      <dgm:prSet/>
      <dgm:spPr/>
      <dgm:t>
        <a:bodyPr/>
        <a:lstStyle/>
        <a:p>
          <a:endParaRPr lang="en-US"/>
        </a:p>
      </dgm:t>
    </dgm:pt>
    <dgm:pt modelId="{C0807324-167F-4188-B158-BBBE12F9825B}">
      <dgm:prSet phldrT="[Text]" custT="1"/>
      <dgm:spPr/>
      <dgm:t>
        <a:bodyPr/>
        <a:lstStyle/>
        <a:p>
          <a:r>
            <a:rPr lang="en-US" sz="1600" b="1" dirty="0"/>
            <a:t>LOC</a:t>
          </a:r>
          <a:br>
            <a:rPr lang="en-US" sz="1100" dirty="0"/>
          </a:br>
          <a:r>
            <a:rPr lang="en-US" sz="1100" dirty="0"/>
            <a:t>Location</a:t>
          </a:r>
        </a:p>
      </dgm:t>
    </dgm:pt>
    <dgm:pt modelId="{6D06854D-2066-468D-B9FC-096734612401}" type="sibTrans" cxnId="{341FB563-6D1A-4624-AA83-42EE4976447E}">
      <dgm:prSet/>
      <dgm:spPr/>
      <dgm:t>
        <a:bodyPr/>
        <a:lstStyle/>
        <a:p>
          <a:endParaRPr lang="en-US"/>
        </a:p>
      </dgm:t>
    </dgm:pt>
    <dgm:pt modelId="{AECC8D10-F1BA-493C-9E62-940A1B630259}" type="parTrans" cxnId="{341FB563-6D1A-4624-AA83-42EE4976447E}">
      <dgm:prSet/>
      <dgm:spPr/>
      <dgm:t>
        <a:bodyPr/>
        <a:lstStyle/>
        <a:p>
          <a:endParaRPr lang="en-US"/>
        </a:p>
      </dgm:t>
    </dgm:pt>
    <dgm:pt modelId="{EF23632F-31E9-4827-B07B-DECD4B0987C6}">
      <dgm:prSet phldrT="[Text]" custT="1"/>
      <dgm:spPr/>
      <dgm:t>
        <a:bodyPr/>
        <a:lstStyle/>
        <a:p>
          <a:r>
            <a:rPr lang="en-US" sz="1600" b="1" dirty="0"/>
            <a:t>TIR</a:t>
          </a:r>
          <a:br>
            <a:rPr lang="en-US" sz="1100" dirty="0"/>
          </a:br>
          <a:r>
            <a:rPr lang="en-US" sz="1100" dirty="0"/>
            <a:t>Thing in Role</a:t>
          </a:r>
        </a:p>
      </dgm:t>
    </dgm:pt>
    <dgm:pt modelId="{F5266EF0-6C6D-4FE5-BF05-C0DD925B24D8}" type="sibTrans" cxnId="{555C3B58-0EA7-4383-9F39-C22BD0EA0DF3}">
      <dgm:prSet/>
      <dgm:spPr/>
      <dgm:t>
        <a:bodyPr/>
        <a:lstStyle/>
        <a:p>
          <a:endParaRPr lang="en-US"/>
        </a:p>
      </dgm:t>
    </dgm:pt>
    <dgm:pt modelId="{77CE0D7B-6D59-4C06-8A78-42B8F68182C1}" type="parTrans" cxnId="{555C3B58-0EA7-4383-9F39-C22BD0EA0DF3}">
      <dgm:prSet/>
      <dgm:spPr/>
      <dgm:t>
        <a:bodyPr/>
        <a:lstStyle/>
        <a:p>
          <a:endParaRPr lang="en-US"/>
        </a:p>
      </dgm:t>
    </dgm:pt>
    <dgm:pt modelId="{5A1740B0-2B30-4B16-9081-38833FB211AD}">
      <dgm:prSet phldrT="[Text]" custT="1"/>
      <dgm:spPr/>
      <dgm:t>
        <a:bodyPr/>
        <a:lstStyle/>
        <a:p>
          <a:r>
            <a:rPr lang="en-US" sz="1600" b="1" dirty="0"/>
            <a:t>PRD</a:t>
          </a:r>
          <a:br>
            <a:rPr lang="en-US" sz="1100" dirty="0"/>
          </a:br>
          <a:r>
            <a:rPr lang="en-US" sz="1100" dirty="0"/>
            <a:t>Product</a:t>
          </a:r>
        </a:p>
      </dgm:t>
    </dgm:pt>
    <dgm:pt modelId="{E892CEBF-FB98-4EB9-B9B5-623D8F29CFE1}" type="sibTrans" cxnId="{E824A852-A3C3-4FAC-A799-4C3CE2A39596}">
      <dgm:prSet/>
      <dgm:spPr/>
      <dgm:t>
        <a:bodyPr/>
        <a:lstStyle/>
        <a:p>
          <a:endParaRPr lang="en-US"/>
        </a:p>
      </dgm:t>
    </dgm:pt>
    <dgm:pt modelId="{BDE490E5-1B23-4716-9AA9-FCDD4FB2A533}" type="parTrans" cxnId="{E824A852-A3C3-4FAC-A799-4C3CE2A39596}">
      <dgm:prSet/>
      <dgm:spPr/>
      <dgm:t>
        <a:bodyPr/>
        <a:lstStyle/>
        <a:p>
          <a:endParaRPr lang="en-US"/>
        </a:p>
      </dgm:t>
    </dgm:pt>
    <dgm:pt modelId="{3E805305-636A-4CD6-95C3-D033B13E73D9}" type="pres">
      <dgm:prSet presAssocID="{64C86C8A-507A-46AC-9390-3A746243D69B}" presName="Name0" presStyleCnt="0">
        <dgm:presLayoutVars>
          <dgm:chMax/>
          <dgm:chPref/>
          <dgm:dir/>
        </dgm:presLayoutVars>
      </dgm:prSet>
      <dgm:spPr/>
    </dgm:pt>
    <dgm:pt modelId="{36171BCA-3CC2-4342-9764-AC766F537A11}" type="pres">
      <dgm:prSet presAssocID="{35BC5F49-7CB2-4245-826C-5ECC05F033FA}" presName="composite" presStyleCnt="0">
        <dgm:presLayoutVars>
          <dgm:chMax val="1"/>
          <dgm:chPref val="1"/>
        </dgm:presLayoutVars>
      </dgm:prSet>
      <dgm:spPr/>
    </dgm:pt>
    <dgm:pt modelId="{C7D1FEF9-0374-4005-BC74-1F6E797A25DA}" type="pres">
      <dgm:prSet presAssocID="{35BC5F49-7CB2-4245-826C-5ECC05F033FA}" presName="Accent" presStyleLbl="trAlignAcc1" presStyleIdx="0" presStyleCnt="15">
        <dgm:presLayoutVars>
          <dgm:chMax val="0"/>
          <dgm:chPref val="0"/>
        </dgm:presLayoutVars>
      </dgm:prSet>
      <dgm:spPr/>
    </dgm:pt>
    <dgm:pt modelId="{DDAC9197-C27E-4579-BBD3-650CA258608D}" type="pres">
      <dgm:prSet presAssocID="{35BC5F49-7CB2-4245-826C-5ECC05F033FA}" presName="Image" presStyleLbl="alignImgPlace1" presStyleIdx="0" presStyleCnt="15" custLinFactNeighborY="3688">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26000" b="-26000"/>
          </a:stretch>
        </a:blipFill>
      </dgm:spPr>
    </dgm:pt>
    <dgm:pt modelId="{6DC96635-64FF-4939-8AA8-FF3588DE30D4}" type="pres">
      <dgm:prSet presAssocID="{35BC5F49-7CB2-4245-826C-5ECC05F033FA}" presName="ChildComposite" presStyleCnt="0"/>
      <dgm:spPr/>
    </dgm:pt>
    <dgm:pt modelId="{4D5170D1-FBEA-452B-B557-E41A4C021BE5}" type="pres">
      <dgm:prSet presAssocID="{35BC5F49-7CB2-4245-826C-5ECC05F033FA}" presName="Child" presStyleLbl="node1" presStyleIdx="0" presStyleCnt="0">
        <dgm:presLayoutVars>
          <dgm:chMax val="0"/>
          <dgm:chPref val="0"/>
          <dgm:bulletEnabled val="1"/>
        </dgm:presLayoutVars>
      </dgm:prSet>
      <dgm:spPr/>
    </dgm:pt>
    <dgm:pt modelId="{89F2BEB0-AD29-4F50-919E-1C8B363820A5}" type="pres">
      <dgm:prSet presAssocID="{35BC5F49-7CB2-4245-826C-5ECC05F033FA}" presName="Parent" presStyleLbl="revTx" presStyleIdx="0" presStyleCnt="15">
        <dgm:presLayoutVars>
          <dgm:chMax val="1"/>
          <dgm:chPref val="0"/>
          <dgm:bulletEnabled val="1"/>
        </dgm:presLayoutVars>
      </dgm:prSet>
      <dgm:spPr/>
    </dgm:pt>
    <dgm:pt modelId="{E0FC86AF-E81A-48A4-BF76-4C3D70A0DF5B}" type="pres">
      <dgm:prSet presAssocID="{74E9FFED-B284-4ED4-A034-C1EC56A84E04}" presName="sibTrans" presStyleCnt="0"/>
      <dgm:spPr/>
    </dgm:pt>
    <dgm:pt modelId="{5EE8829D-B659-4337-BD41-5E09353449CA}" type="pres">
      <dgm:prSet presAssocID="{EF23632F-31E9-4827-B07B-DECD4B0987C6}" presName="composite" presStyleCnt="0">
        <dgm:presLayoutVars>
          <dgm:chMax val="1"/>
          <dgm:chPref val="1"/>
        </dgm:presLayoutVars>
      </dgm:prSet>
      <dgm:spPr/>
    </dgm:pt>
    <dgm:pt modelId="{D9634075-C62E-4B8E-912F-1DCDCC4E16DD}" type="pres">
      <dgm:prSet presAssocID="{EF23632F-31E9-4827-B07B-DECD4B0987C6}" presName="Accent" presStyleLbl="trAlignAcc1" presStyleIdx="1" presStyleCnt="15">
        <dgm:presLayoutVars>
          <dgm:chMax val="0"/>
          <dgm:chPref val="0"/>
        </dgm:presLayoutVars>
      </dgm:prSet>
      <dgm:spPr/>
    </dgm:pt>
    <dgm:pt modelId="{A7FE3182-EA25-4415-8D07-06B051D2A018}" type="pres">
      <dgm:prSet presAssocID="{EF23632F-31E9-4827-B07B-DECD4B0987C6}" presName="Image" presStyleLbl="alignImgPlace1" presStyleIdx="1" presStyleCnt="15">
        <dgm:presLayoutVars>
          <dgm:chMax val="0"/>
          <dgm:chPref val="0"/>
        </dgm:presLayoutVars>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t="-1000" b="-1000"/>
          </a:stretch>
        </a:blipFill>
      </dgm:spPr>
    </dgm:pt>
    <dgm:pt modelId="{5F675E8C-26FD-49C3-ACCE-2F13E08D4A6E}" type="pres">
      <dgm:prSet presAssocID="{EF23632F-31E9-4827-B07B-DECD4B0987C6}" presName="ChildComposite" presStyleCnt="0"/>
      <dgm:spPr/>
    </dgm:pt>
    <dgm:pt modelId="{05755EA6-BF6B-41A3-9871-57EB082D03C9}" type="pres">
      <dgm:prSet presAssocID="{EF23632F-31E9-4827-B07B-DECD4B0987C6}" presName="Child" presStyleLbl="node1" presStyleIdx="0" presStyleCnt="0">
        <dgm:presLayoutVars>
          <dgm:chMax val="0"/>
          <dgm:chPref val="0"/>
          <dgm:bulletEnabled val="1"/>
        </dgm:presLayoutVars>
      </dgm:prSet>
      <dgm:spPr/>
    </dgm:pt>
    <dgm:pt modelId="{DF29B949-D279-4D8D-A849-8390AA2F29AE}" type="pres">
      <dgm:prSet presAssocID="{EF23632F-31E9-4827-B07B-DECD4B0987C6}" presName="Parent" presStyleLbl="revTx" presStyleIdx="1" presStyleCnt="15">
        <dgm:presLayoutVars>
          <dgm:chMax val="1"/>
          <dgm:chPref val="0"/>
          <dgm:bulletEnabled val="1"/>
        </dgm:presLayoutVars>
      </dgm:prSet>
      <dgm:spPr/>
    </dgm:pt>
    <dgm:pt modelId="{9CB31F4F-D6D1-457F-8F55-6554559EE1CF}" type="pres">
      <dgm:prSet presAssocID="{F5266EF0-6C6D-4FE5-BF05-C0DD925B24D8}" presName="sibTrans" presStyleCnt="0"/>
      <dgm:spPr/>
    </dgm:pt>
    <dgm:pt modelId="{24A979D1-3D9C-4BF8-8AA0-E365BD2730D9}" type="pres">
      <dgm:prSet presAssocID="{B8073ED3-C763-43B3-9A29-600ABFF9DC83}" presName="composite" presStyleCnt="0">
        <dgm:presLayoutVars>
          <dgm:chMax val="1"/>
          <dgm:chPref val="1"/>
        </dgm:presLayoutVars>
      </dgm:prSet>
      <dgm:spPr/>
    </dgm:pt>
    <dgm:pt modelId="{4F6BFB9D-1D81-4F3C-94D8-7F3F4E9D4CB8}" type="pres">
      <dgm:prSet presAssocID="{B8073ED3-C763-43B3-9A29-600ABFF9DC83}" presName="Accent" presStyleLbl="trAlignAcc1" presStyleIdx="2" presStyleCnt="15">
        <dgm:presLayoutVars>
          <dgm:chMax val="0"/>
          <dgm:chPref val="0"/>
        </dgm:presLayoutVars>
      </dgm:prSet>
      <dgm:spPr/>
    </dgm:pt>
    <dgm:pt modelId="{48E8C57B-4938-4BA6-A807-E94A286F792D}" type="pres">
      <dgm:prSet presAssocID="{B8073ED3-C763-43B3-9A29-600ABFF9DC83}" presName="Image" presStyleLbl="alignImgPlace1" presStyleIdx="2" presStyleCnt="15">
        <dgm:presLayoutVars>
          <dgm:chMax val="0"/>
          <dgm:chPref val="0"/>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13000" r="-13000"/>
          </a:stretch>
        </a:blipFill>
      </dgm:spPr>
    </dgm:pt>
    <dgm:pt modelId="{363E23A3-A22D-4462-B73B-9DF1D7311BD6}" type="pres">
      <dgm:prSet presAssocID="{B8073ED3-C763-43B3-9A29-600ABFF9DC83}" presName="ChildComposite" presStyleCnt="0"/>
      <dgm:spPr/>
    </dgm:pt>
    <dgm:pt modelId="{441D32DA-D5A1-4DA4-BFCC-6843C393BC1F}" type="pres">
      <dgm:prSet presAssocID="{B8073ED3-C763-43B3-9A29-600ABFF9DC83}" presName="Child" presStyleLbl="node1" presStyleIdx="0" presStyleCnt="0">
        <dgm:presLayoutVars>
          <dgm:chMax val="0"/>
          <dgm:chPref val="0"/>
          <dgm:bulletEnabled val="1"/>
        </dgm:presLayoutVars>
      </dgm:prSet>
      <dgm:spPr/>
    </dgm:pt>
    <dgm:pt modelId="{1681765C-DF33-4769-B363-6B31175264C8}" type="pres">
      <dgm:prSet presAssocID="{B8073ED3-C763-43B3-9A29-600ABFF9DC83}" presName="Parent" presStyleLbl="revTx" presStyleIdx="2" presStyleCnt="15">
        <dgm:presLayoutVars>
          <dgm:chMax val="1"/>
          <dgm:chPref val="0"/>
          <dgm:bulletEnabled val="1"/>
        </dgm:presLayoutVars>
      </dgm:prSet>
      <dgm:spPr/>
    </dgm:pt>
    <dgm:pt modelId="{25783883-1192-446D-9222-A5A1D86293AB}" type="pres">
      <dgm:prSet presAssocID="{FB555099-CCE0-4029-A366-0F3E9BF836D1}" presName="sibTrans" presStyleCnt="0"/>
      <dgm:spPr/>
    </dgm:pt>
    <dgm:pt modelId="{159F2566-6F35-4456-8353-BCEDDB9A2BF5}" type="pres">
      <dgm:prSet presAssocID="{371BCD67-C1A0-4755-80CE-1B984FC6B8B2}" presName="composite" presStyleCnt="0">
        <dgm:presLayoutVars>
          <dgm:chMax val="1"/>
          <dgm:chPref val="1"/>
        </dgm:presLayoutVars>
      </dgm:prSet>
      <dgm:spPr/>
    </dgm:pt>
    <dgm:pt modelId="{B04E14AE-584F-4B25-8DB0-7CA3FE1D9467}" type="pres">
      <dgm:prSet presAssocID="{371BCD67-C1A0-4755-80CE-1B984FC6B8B2}" presName="Accent" presStyleLbl="trAlignAcc1" presStyleIdx="3" presStyleCnt="15">
        <dgm:presLayoutVars>
          <dgm:chMax val="0"/>
          <dgm:chPref val="0"/>
        </dgm:presLayoutVars>
      </dgm:prSet>
      <dgm:spPr/>
    </dgm:pt>
    <dgm:pt modelId="{A98E4070-9F22-4A34-B5B1-EDA3791F226C}" type="pres">
      <dgm:prSet presAssocID="{371BCD67-C1A0-4755-80CE-1B984FC6B8B2}" presName="Image" presStyleLbl="alignImgPlace1" presStyleIdx="3" presStyleCnt="15">
        <dgm:presLayoutVars>
          <dgm:chMax val="0"/>
          <dgm:chPref val="0"/>
        </dgm:presLayoutVars>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t="-37000" b="-37000"/>
          </a:stretch>
        </a:blipFill>
      </dgm:spPr>
    </dgm:pt>
    <dgm:pt modelId="{4CCC614C-5B85-4CF6-AF9E-7061DBC6AB80}" type="pres">
      <dgm:prSet presAssocID="{371BCD67-C1A0-4755-80CE-1B984FC6B8B2}" presName="ChildComposite" presStyleCnt="0"/>
      <dgm:spPr/>
    </dgm:pt>
    <dgm:pt modelId="{D7D3E78E-CC78-422B-9CBC-5B6143DC3177}" type="pres">
      <dgm:prSet presAssocID="{371BCD67-C1A0-4755-80CE-1B984FC6B8B2}" presName="Child" presStyleLbl="node1" presStyleIdx="0" presStyleCnt="0">
        <dgm:presLayoutVars>
          <dgm:chMax val="0"/>
          <dgm:chPref val="0"/>
          <dgm:bulletEnabled val="1"/>
        </dgm:presLayoutVars>
      </dgm:prSet>
      <dgm:spPr/>
    </dgm:pt>
    <dgm:pt modelId="{851B023D-1272-4DB0-B03B-78696007C427}" type="pres">
      <dgm:prSet presAssocID="{371BCD67-C1A0-4755-80CE-1B984FC6B8B2}" presName="Parent" presStyleLbl="revTx" presStyleIdx="3" presStyleCnt="15">
        <dgm:presLayoutVars>
          <dgm:chMax val="1"/>
          <dgm:chPref val="0"/>
          <dgm:bulletEnabled val="1"/>
        </dgm:presLayoutVars>
      </dgm:prSet>
      <dgm:spPr/>
    </dgm:pt>
    <dgm:pt modelId="{A84BBC4F-EE73-4CDC-9176-9BA1820544B9}" type="pres">
      <dgm:prSet presAssocID="{3D14DD3E-38B3-4693-959E-69CB90E95ED6}" presName="sibTrans" presStyleCnt="0"/>
      <dgm:spPr/>
    </dgm:pt>
    <dgm:pt modelId="{668952BF-AB27-4419-AF0A-4D91E4A0860F}" type="pres">
      <dgm:prSet presAssocID="{C0807324-167F-4188-B158-BBBE12F9825B}" presName="composite" presStyleCnt="0">
        <dgm:presLayoutVars>
          <dgm:chMax val="1"/>
          <dgm:chPref val="1"/>
        </dgm:presLayoutVars>
      </dgm:prSet>
      <dgm:spPr/>
    </dgm:pt>
    <dgm:pt modelId="{255FA975-F044-4056-9DB4-81DD015B9813}" type="pres">
      <dgm:prSet presAssocID="{C0807324-167F-4188-B158-BBBE12F9825B}" presName="Accent" presStyleLbl="trAlignAcc1" presStyleIdx="4" presStyleCnt="15">
        <dgm:presLayoutVars>
          <dgm:chMax val="0"/>
          <dgm:chPref val="0"/>
        </dgm:presLayoutVars>
      </dgm:prSet>
      <dgm:spPr/>
    </dgm:pt>
    <dgm:pt modelId="{B70CEA48-5CDE-47D6-BB3D-65F7FE05249F}" type="pres">
      <dgm:prSet presAssocID="{C0807324-167F-4188-B158-BBBE12F9825B}" presName="Image" presStyleLbl="alignImgPlace1" presStyleIdx="4" presStyleCnt="15">
        <dgm:presLayoutVars>
          <dgm:chMax val="0"/>
          <dgm:chPref val="0"/>
        </dgm:presLayoutVars>
      </dgm:prSet>
      <dgm:spPr>
        <a:blipFill>
          <a:blip xmlns:r="http://schemas.openxmlformats.org/officeDocument/2006/relationships" r:embed="rId5">
            <a:extLst>
              <a:ext uri="{28A0092B-C50C-407E-A947-70E740481C1C}">
                <a14:useLocalDpi xmlns:a14="http://schemas.microsoft.com/office/drawing/2010/main" val="0"/>
              </a:ext>
            </a:extLst>
          </a:blip>
          <a:srcRect/>
          <a:stretch>
            <a:fillRect t="-8000" b="-8000"/>
          </a:stretch>
        </a:blipFill>
      </dgm:spPr>
    </dgm:pt>
    <dgm:pt modelId="{0E918E2C-1602-4D2D-B94B-A1D1ED09B8D7}" type="pres">
      <dgm:prSet presAssocID="{C0807324-167F-4188-B158-BBBE12F9825B}" presName="ChildComposite" presStyleCnt="0"/>
      <dgm:spPr/>
    </dgm:pt>
    <dgm:pt modelId="{F5C68A81-3386-41BE-AA24-208E28039F5E}" type="pres">
      <dgm:prSet presAssocID="{C0807324-167F-4188-B158-BBBE12F9825B}" presName="Child" presStyleLbl="node1" presStyleIdx="0" presStyleCnt="0">
        <dgm:presLayoutVars>
          <dgm:chMax val="0"/>
          <dgm:chPref val="0"/>
          <dgm:bulletEnabled val="1"/>
        </dgm:presLayoutVars>
      </dgm:prSet>
      <dgm:spPr/>
    </dgm:pt>
    <dgm:pt modelId="{1A8D743C-E3D6-450A-8455-E13554FB5169}" type="pres">
      <dgm:prSet presAssocID="{C0807324-167F-4188-B158-BBBE12F9825B}" presName="Parent" presStyleLbl="revTx" presStyleIdx="4" presStyleCnt="15">
        <dgm:presLayoutVars>
          <dgm:chMax val="1"/>
          <dgm:chPref val="0"/>
          <dgm:bulletEnabled val="1"/>
        </dgm:presLayoutVars>
      </dgm:prSet>
      <dgm:spPr/>
    </dgm:pt>
    <dgm:pt modelId="{4D331D82-AFAB-4188-B4CF-4115833BA3BE}" type="pres">
      <dgm:prSet presAssocID="{6D06854D-2066-468D-B9FC-096734612401}" presName="sibTrans" presStyleCnt="0"/>
      <dgm:spPr/>
    </dgm:pt>
    <dgm:pt modelId="{7FF52CD5-0838-49AE-8E37-7BAB1125A5A4}" type="pres">
      <dgm:prSet presAssocID="{5A1740B0-2B30-4B16-9081-38833FB211AD}" presName="composite" presStyleCnt="0">
        <dgm:presLayoutVars>
          <dgm:chMax val="1"/>
          <dgm:chPref val="1"/>
        </dgm:presLayoutVars>
      </dgm:prSet>
      <dgm:spPr/>
    </dgm:pt>
    <dgm:pt modelId="{3221333E-600A-4F84-8F0F-12307BD719E3}" type="pres">
      <dgm:prSet presAssocID="{5A1740B0-2B30-4B16-9081-38833FB211AD}" presName="Accent" presStyleLbl="trAlignAcc1" presStyleIdx="5" presStyleCnt="15">
        <dgm:presLayoutVars>
          <dgm:chMax val="0"/>
          <dgm:chPref val="0"/>
        </dgm:presLayoutVars>
      </dgm:prSet>
      <dgm:spPr/>
    </dgm:pt>
    <dgm:pt modelId="{B907E656-8EC1-4E4B-9D8E-2DAC4994CF96}" type="pres">
      <dgm:prSet presAssocID="{5A1740B0-2B30-4B16-9081-38833FB211AD}" presName="Image" presStyleLbl="alignImgPlace1" presStyleIdx="5" presStyleCnt="15">
        <dgm:presLayoutVars>
          <dgm:chMax val="0"/>
          <dgm:chPref val="0"/>
        </dgm:presLayoutVars>
      </dgm:prSet>
      <dgm:spPr>
        <a:blipFill>
          <a:blip xmlns:r="http://schemas.openxmlformats.org/officeDocument/2006/relationships" r:embed="rId6">
            <a:extLst>
              <a:ext uri="{28A0092B-C50C-407E-A947-70E740481C1C}">
                <a14:useLocalDpi xmlns:a14="http://schemas.microsoft.com/office/drawing/2010/main" val="0"/>
              </a:ext>
            </a:extLst>
          </a:blip>
          <a:srcRect/>
          <a:stretch>
            <a:fillRect l="-7000" r="-7000"/>
          </a:stretch>
        </a:blipFill>
      </dgm:spPr>
    </dgm:pt>
    <dgm:pt modelId="{A9F7113F-5062-4F14-B150-8E903664B2AB}" type="pres">
      <dgm:prSet presAssocID="{5A1740B0-2B30-4B16-9081-38833FB211AD}" presName="ChildComposite" presStyleCnt="0"/>
      <dgm:spPr/>
    </dgm:pt>
    <dgm:pt modelId="{7E382CF4-4E92-4CA1-B052-BD00BA890930}" type="pres">
      <dgm:prSet presAssocID="{5A1740B0-2B30-4B16-9081-38833FB211AD}" presName="Child" presStyleLbl="node1" presStyleIdx="0" presStyleCnt="0">
        <dgm:presLayoutVars>
          <dgm:chMax val="0"/>
          <dgm:chPref val="0"/>
          <dgm:bulletEnabled val="1"/>
        </dgm:presLayoutVars>
      </dgm:prSet>
      <dgm:spPr/>
    </dgm:pt>
    <dgm:pt modelId="{9B8086EB-65FE-469F-8A88-D8CA0BEBB019}" type="pres">
      <dgm:prSet presAssocID="{5A1740B0-2B30-4B16-9081-38833FB211AD}" presName="Parent" presStyleLbl="revTx" presStyleIdx="5" presStyleCnt="15">
        <dgm:presLayoutVars>
          <dgm:chMax val="1"/>
          <dgm:chPref val="0"/>
          <dgm:bulletEnabled val="1"/>
        </dgm:presLayoutVars>
      </dgm:prSet>
      <dgm:spPr/>
    </dgm:pt>
    <dgm:pt modelId="{EA2F223D-2861-4519-A0B5-ABAD288E73E3}" type="pres">
      <dgm:prSet presAssocID="{E892CEBF-FB98-4EB9-B9B5-623D8F29CFE1}" presName="sibTrans" presStyleCnt="0"/>
      <dgm:spPr/>
    </dgm:pt>
    <dgm:pt modelId="{8D8605CD-5620-4CD9-8089-88344C584F02}" type="pres">
      <dgm:prSet presAssocID="{E751AA7C-5451-424E-937E-C60D9031BB99}" presName="composite" presStyleCnt="0">
        <dgm:presLayoutVars>
          <dgm:chMax val="1"/>
          <dgm:chPref val="1"/>
        </dgm:presLayoutVars>
      </dgm:prSet>
      <dgm:spPr/>
    </dgm:pt>
    <dgm:pt modelId="{36D4C4CE-6D41-4210-A2AA-1D74988CA43F}" type="pres">
      <dgm:prSet presAssocID="{E751AA7C-5451-424E-937E-C60D9031BB99}" presName="Accent" presStyleLbl="trAlignAcc1" presStyleIdx="6" presStyleCnt="15">
        <dgm:presLayoutVars>
          <dgm:chMax val="0"/>
          <dgm:chPref val="0"/>
        </dgm:presLayoutVars>
      </dgm:prSet>
      <dgm:spPr/>
    </dgm:pt>
    <dgm:pt modelId="{4402BA39-02BE-42AE-995B-6D044FAC0498}" type="pres">
      <dgm:prSet presAssocID="{E751AA7C-5451-424E-937E-C60D9031BB99}" presName="Image" presStyleLbl="alignImgPlace1" presStyleIdx="6" presStyleCnt="15">
        <dgm:presLayoutVars>
          <dgm:chMax val="0"/>
          <dgm:chPref val="0"/>
        </dgm:presLayoutVars>
      </dgm:prSet>
      <dgm:spPr>
        <a:blipFill>
          <a:blip xmlns:r="http://schemas.openxmlformats.org/officeDocument/2006/relationships" r:embed="rId7">
            <a:extLst>
              <a:ext uri="{28A0092B-C50C-407E-A947-70E740481C1C}">
                <a14:useLocalDpi xmlns:a14="http://schemas.microsoft.com/office/drawing/2010/main" val="0"/>
              </a:ext>
            </a:extLst>
          </a:blip>
          <a:srcRect/>
          <a:stretch>
            <a:fillRect t="-10000" b="-10000"/>
          </a:stretch>
        </a:blipFill>
      </dgm:spPr>
    </dgm:pt>
    <dgm:pt modelId="{8267B1C2-BB8A-497F-9DEF-AAA1B4CAF7C6}" type="pres">
      <dgm:prSet presAssocID="{E751AA7C-5451-424E-937E-C60D9031BB99}" presName="ChildComposite" presStyleCnt="0"/>
      <dgm:spPr/>
    </dgm:pt>
    <dgm:pt modelId="{7C34106A-15F9-4814-884A-E7B29A02C255}" type="pres">
      <dgm:prSet presAssocID="{E751AA7C-5451-424E-937E-C60D9031BB99}" presName="Child" presStyleLbl="node1" presStyleIdx="0" presStyleCnt="0">
        <dgm:presLayoutVars>
          <dgm:chMax val="0"/>
          <dgm:chPref val="0"/>
          <dgm:bulletEnabled val="1"/>
        </dgm:presLayoutVars>
      </dgm:prSet>
      <dgm:spPr/>
    </dgm:pt>
    <dgm:pt modelId="{DA1FDB9C-5A9B-4450-BC34-65175843ED15}" type="pres">
      <dgm:prSet presAssocID="{E751AA7C-5451-424E-937E-C60D9031BB99}" presName="Parent" presStyleLbl="revTx" presStyleIdx="6" presStyleCnt="15">
        <dgm:presLayoutVars>
          <dgm:chMax val="1"/>
          <dgm:chPref val="0"/>
          <dgm:bulletEnabled val="1"/>
        </dgm:presLayoutVars>
      </dgm:prSet>
      <dgm:spPr/>
    </dgm:pt>
    <dgm:pt modelId="{DD1BB162-BB86-48A8-8890-1AC96889CFE8}" type="pres">
      <dgm:prSet presAssocID="{27B36462-DB50-4789-83CA-3A6FC63E7F7E}" presName="sibTrans" presStyleCnt="0"/>
      <dgm:spPr/>
    </dgm:pt>
    <dgm:pt modelId="{E9D909B1-F830-4909-8140-BC1D6ECEFCAB}" type="pres">
      <dgm:prSet presAssocID="{EE655143-5776-4EA6-B5B7-FE3742D32132}" presName="composite" presStyleCnt="0">
        <dgm:presLayoutVars>
          <dgm:chMax val="1"/>
          <dgm:chPref val="1"/>
        </dgm:presLayoutVars>
      </dgm:prSet>
      <dgm:spPr/>
    </dgm:pt>
    <dgm:pt modelId="{E5B2F3A6-ACE1-47BD-BAF4-028D98C72966}" type="pres">
      <dgm:prSet presAssocID="{EE655143-5776-4EA6-B5B7-FE3742D32132}" presName="Accent" presStyleLbl="trAlignAcc1" presStyleIdx="7" presStyleCnt="15">
        <dgm:presLayoutVars>
          <dgm:chMax val="0"/>
          <dgm:chPref val="0"/>
        </dgm:presLayoutVars>
      </dgm:prSet>
      <dgm:spPr/>
    </dgm:pt>
    <dgm:pt modelId="{422434F9-4FF6-4E44-B4ED-1DA3EBB2454B}" type="pres">
      <dgm:prSet presAssocID="{EE655143-5776-4EA6-B5B7-FE3742D32132}" presName="Image" presStyleLbl="alignImgPlace1" presStyleIdx="7" presStyleCnt="15">
        <dgm:presLayoutVars>
          <dgm:chMax val="0"/>
          <dgm:chPref val="0"/>
        </dgm:presLayoutVars>
      </dgm:prSet>
      <dgm:spPr>
        <a:blipFill>
          <a:blip xmlns:r="http://schemas.openxmlformats.org/officeDocument/2006/relationships" r:embed="rId8">
            <a:extLst>
              <a:ext uri="{28A0092B-C50C-407E-A947-70E740481C1C}">
                <a14:useLocalDpi xmlns:a14="http://schemas.microsoft.com/office/drawing/2010/main" val="0"/>
              </a:ext>
            </a:extLst>
          </a:blip>
          <a:srcRect/>
          <a:stretch>
            <a:fillRect l="-14000" r="-14000"/>
          </a:stretch>
        </a:blipFill>
      </dgm:spPr>
    </dgm:pt>
    <dgm:pt modelId="{99AC0B83-B429-47E3-8989-99BD63CED36D}" type="pres">
      <dgm:prSet presAssocID="{EE655143-5776-4EA6-B5B7-FE3742D32132}" presName="ChildComposite" presStyleCnt="0"/>
      <dgm:spPr/>
    </dgm:pt>
    <dgm:pt modelId="{C673EA5D-0B3D-48C0-818A-F212209253E6}" type="pres">
      <dgm:prSet presAssocID="{EE655143-5776-4EA6-B5B7-FE3742D32132}" presName="Child" presStyleLbl="node1" presStyleIdx="0" presStyleCnt="0">
        <dgm:presLayoutVars>
          <dgm:chMax val="0"/>
          <dgm:chPref val="0"/>
          <dgm:bulletEnabled val="1"/>
        </dgm:presLayoutVars>
      </dgm:prSet>
      <dgm:spPr/>
    </dgm:pt>
    <dgm:pt modelId="{CB1B7198-2B3E-4AF6-92F3-A6FB437F5C37}" type="pres">
      <dgm:prSet presAssocID="{EE655143-5776-4EA6-B5B7-FE3742D32132}" presName="Parent" presStyleLbl="revTx" presStyleIdx="7" presStyleCnt="15">
        <dgm:presLayoutVars>
          <dgm:chMax val="1"/>
          <dgm:chPref val="0"/>
          <dgm:bulletEnabled val="1"/>
        </dgm:presLayoutVars>
      </dgm:prSet>
      <dgm:spPr/>
    </dgm:pt>
    <dgm:pt modelId="{A77AB7C0-69E5-4536-842D-854734F5899C}" type="pres">
      <dgm:prSet presAssocID="{B7CE5030-23BA-4207-81B8-B02FE950DC0A}" presName="sibTrans" presStyleCnt="0"/>
      <dgm:spPr/>
    </dgm:pt>
    <dgm:pt modelId="{7F99F024-C3DB-4421-8773-09307C5A9325}" type="pres">
      <dgm:prSet presAssocID="{DE915CDC-B6E3-4536-B5D5-FF6B38F32019}" presName="composite" presStyleCnt="0">
        <dgm:presLayoutVars>
          <dgm:chMax val="1"/>
          <dgm:chPref val="1"/>
        </dgm:presLayoutVars>
      </dgm:prSet>
      <dgm:spPr/>
    </dgm:pt>
    <dgm:pt modelId="{C821BC9F-25FD-4430-B489-132273F269E7}" type="pres">
      <dgm:prSet presAssocID="{DE915CDC-B6E3-4536-B5D5-FF6B38F32019}" presName="Accent" presStyleLbl="trAlignAcc1" presStyleIdx="8" presStyleCnt="15">
        <dgm:presLayoutVars>
          <dgm:chMax val="0"/>
          <dgm:chPref val="0"/>
        </dgm:presLayoutVars>
      </dgm:prSet>
      <dgm:spPr/>
    </dgm:pt>
    <dgm:pt modelId="{679ECC22-94F7-4189-B415-67B6DE571445}" type="pres">
      <dgm:prSet presAssocID="{DE915CDC-B6E3-4536-B5D5-FF6B38F32019}" presName="Image" presStyleLbl="alignImgPlace1" presStyleIdx="8" presStyleCnt="15">
        <dgm:presLayoutVars>
          <dgm:chMax val="0"/>
          <dgm:chPref val="0"/>
        </dgm:presLayoutVars>
      </dgm:prSet>
      <dgm:spPr>
        <a:blipFill>
          <a:blip xmlns:r="http://schemas.openxmlformats.org/officeDocument/2006/relationships" r:embed="rId9">
            <a:extLst>
              <a:ext uri="{28A0092B-C50C-407E-A947-70E740481C1C}">
                <a14:useLocalDpi xmlns:a14="http://schemas.microsoft.com/office/drawing/2010/main" val="0"/>
              </a:ext>
            </a:extLst>
          </a:blip>
          <a:srcRect/>
          <a:stretch>
            <a:fillRect t="-5000" b="-5000"/>
          </a:stretch>
        </a:blipFill>
      </dgm:spPr>
    </dgm:pt>
    <dgm:pt modelId="{F76D10E2-BBE4-4423-9280-8BA6BE009FF4}" type="pres">
      <dgm:prSet presAssocID="{DE915CDC-B6E3-4536-B5D5-FF6B38F32019}" presName="ChildComposite" presStyleCnt="0"/>
      <dgm:spPr/>
    </dgm:pt>
    <dgm:pt modelId="{616A15C3-9CF5-48E9-95EF-6A16CF4D44A9}" type="pres">
      <dgm:prSet presAssocID="{DE915CDC-B6E3-4536-B5D5-FF6B38F32019}" presName="Child" presStyleLbl="node1" presStyleIdx="0" presStyleCnt="0">
        <dgm:presLayoutVars>
          <dgm:chMax val="0"/>
          <dgm:chPref val="0"/>
          <dgm:bulletEnabled val="1"/>
        </dgm:presLayoutVars>
      </dgm:prSet>
      <dgm:spPr/>
    </dgm:pt>
    <dgm:pt modelId="{1D51D934-F619-4E46-B5CD-41C6FE3274DA}" type="pres">
      <dgm:prSet presAssocID="{DE915CDC-B6E3-4536-B5D5-FF6B38F32019}" presName="Parent" presStyleLbl="revTx" presStyleIdx="8" presStyleCnt="15">
        <dgm:presLayoutVars>
          <dgm:chMax val="1"/>
          <dgm:chPref val="0"/>
          <dgm:bulletEnabled val="1"/>
        </dgm:presLayoutVars>
      </dgm:prSet>
      <dgm:spPr/>
    </dgm:pt>
    <dgm:pt modelId="{8E275D2F-9813-403E-9AEB-81F2533F5DDF}" type="pres">
      <dgm:prSet presAssocID="{32B2AB51-F8BC-4157-95C8-792859C71A71}" presName="sibTrans" presStyleCnt="0"/>
      <dgm:spPr/>
    </dgm:pt>
    <dgm:pt modelId="{D0E6BED3-F5E5-4062-AF66-296854BAF1DC}" type="pres">
      <dgm:prSet presAssocID="{2AB28919-065B-4071-89F6-3181A3C38B93}" presName="composite" presStyleCnt="0">
        <dgm:presLayoutVars>
          <dgm:chMax val="1"/>
          <dgm:chPref val="1"/>
        </dgm:presLayoutVars>
      </dgm:prSet>
      <dgm:spPr/>
    </dgm:pt>
    <dgm:pt modelId="{082B9335-C1A3-4874-A6FF-E38231B50F71}" type="pres">
      <dgm:prSet presAssocID="{2AB28919-065B-4071-89F6-3181A3C38B93}" presName="Accent" presStyleLbl="trAlignAcc1" presStyleIdx="9" presStyleCnt="15">
        <dgm:presLayoutVars>
          <dgm:chMax val="0"/>
          <dgm:chPref val="0"/>
        </dgm:presLayoutVars>
      </dgm:prSet>
      <dgm:spPr/>
    </dgm:pt>
    <dgm:pt modelId="{8F5FE4C1-D3B7-4D06-A790-B04F1AAE040F}" type="pres">
      <dgm:prSet presAssocID="{2AB28919-065B-4071-89F6-3181A3C38B93}" presName="Image" presStyleLbl="alignImgPlace1" presStyleIdx="9" presStyleCnt="15">
        <dgm:presLayoutVars>
          <dgm:chMax val="0"/>
          <dgm:chPref val="0"/>
        </dgm:presLayoutVars>
      </dgm:prSet>
      <dgm:spPr>
        <a:blipFill>
          <a:blip xmlns:r="http://schemas.openxmlformats.org/officeDocument/2006/relationships" r:embed="rId10">
            <a:extLst>
              <a:ext uri="{28A0092B-C50C-407E-A947-70E740481C1C}">
                <a14:useLocalDpi xmlns:a14="http://schemas.microsoft.com/office/drawing/2010/main" val="0"/>
              </a:ext>
            </a:extLst>
          </a:blip>
          <a:srcRect/>
          <a:stretch>
            <a:fillRect l="-5000" r="-5000"/>
          </a:stretch>
        </a:blipFill>
      </dgm:spPr>
    </dgm:pt>
    <dgm:pt modelId="{DCC1293C-47BF-4BC4-B5E5-BB15A593EA77}" type="pres">
      <dgm:prSet presAssocID="{2AB28919-065B-4071-89F6-3181A3C38B93}" presName="ChildComposite" presStyleCnt="0"/>
      <dgm:spPr/>
    </dgm:pt>
    <dgm:pt modelId="{D3BFFBF7-44B6-4DFB-8CC7-75E65191A412}" type="pres">
      <dgm:prSet presAssocID="{2AB28919-065B-4071-89F6-3181A3C38B93}" presName="Child" presStyleLbl="node1" presStyleIdx="0" presStyleCnt="0">
        <dgm:presLayoutVars>
          <dgm:chMax val="0"/>
          <dgm:chPref val="0"/>
          <dgm:bulletEnabled val="1"/>
        </dgm:presLayoutVars>
      </dgm:prSet>
      <dgm:spPr/>
    </dgm:pt>
    <dgm:pt modelId="{D89FF530-F38E-46B0-8ACD-F5CA77185B57}" type="pres">
      <dgm:prSet presAssocID="{2AB28919-065B-4071-89F6-3181A3C38B93}" presName="Parent" presStyleLbl="revTx" presStyleIdx="9" presStyleCnt="15">
        <dgm:presLayoutVars>
          <dgm:chMax val="1"/>
          <dgm:chPref val="0"/>
          <dgm:bulletEnabled val="1"/>
        </dgm:presLayoutVars>
      </dgm:prSet>
      <dgm:spPr/>
    </dgm:pt>
    <dgm:pt modelId="{1CD07ED1-96E9-42F2-8D15-913B535222A4}" type="pres">
      <dgm:prSet presAssocID="{3897D11B-2308-474F-A7E1-877B103848B6}" presName="sibTrans" presStyleCnt="0"/>
      <dgm:spPr/>
    </dgm:pt>
    <dgm:pt modelId="{0CF5282D-FB74-4F4F-A9DB-FED26B284F38}" type="pres">
      <dgm:prSet presAssocID="{0D5EB75C-EBD0-4D3D-B2B2-EC892BA2853C}" presName="composite" presStyleCnt="0">
        <dgm:presLayoutVars>
          <dgm:chMax val="1"/>
          <dgm:chPref val="1"/>
        </dgm:presLayoutVars>
      </dgm:prSet>
      <dgm:spPr/>
    </dgm:pt>
    <dgm:pt modelId="{DBE97C97-729A-433A-BC63-71ADBCFE1247}" type="pres">
      <dgm:prSet presAssocID="{0D5EB75C-EBD0-4D3D-B2B2-EC892BA2853C}" presName="Accent" presStyleLbl="trAlignAcc1" presStyleIdx="10" presStyleCnt="15">
        <dgm:presLayoutVars>
          <dgm:chMax val="0"/>
          <dgm:chPref val="0"/>
        </dgm:presLayoutVars>
      </dgm:prSet>
      <dgm:spPr/>
    </dgm:pt>
    <dgm:pt modelId="{8946FE33-869D-4262-8E0A-2AAE0E6C9832}" type="pres">
      <dgm:prSet presAssocID="{0D5EB75C-EBD0-4D3D-B2B2-EC892BA2853C}" presName="Image" presStyleLbl="alignImgPlace1" presStyleIdx="10" presStyleCnt="15">
        <dgm:presLayoutVars>
          <dgm:chMax val="0"/>
          <dgm:chPref val="0"/>
        </dgm:presLayoutVars>
      </dgm:prSet>
      <dgm:spPr>
        <a:blipFill>
          <a:blip xmlns:r="http://schemas.openxmlformats.org/officeDocument/2006/relationships" r:embed="rId11">
            <a:extLst>
              <a:ext uri="{28A0092B-C50C-407E-A947-70E740481C1C}">
                <a14:useLocalDpi xmlns:a14="http://schemas.microsoft.com/office/drawing/2010/main" val="0"/>
              </a:ext>
            </a:extLst>
          </a:blip>
          <a:srcRect/>
          <a:stretch>
            <a:fillRect t="-6000" b="-6000"/>
          </a:stretch>
        </a:blipFill>
      </dgm:spPr>
    </dgm:pt>
    <dgm:pt modelId="{EE7F1E89-A8CA-4B6D-ADFC-8E04F1577EDD}" type="pres">
      <dgm:prSet presAssocID="{0D5EB75C-EBD0-4D3D-B2B2-EC892BA2853C}" presName="ChildComposite" presStyleCnt="0"/>
      <dgm:spPr/>
    </dgm:pt>
    <dgm:pt modelId="{AE3F4300-C1A6-4BEE-BD59-E2F50820EA3E}" type="pres">
      <dgm:prSet presAssocID="{0D5EB75C-EBD0-4D3D-B2B2-EC892BA2853C}" presName="Child" presStyleLbl="node1" presStyleIdx="0" presStyleCnt="0">
        <dgm:presLayoutVars>
          <dgm:chMax val="0"/>
          <dgm:chPref val="0"/>
          <dgm:bulletEnabled val="1"/>
        </dgm:presLayoutVars>
      </dgm:prSet>
      <dgm:spPr/>
    </dgm:pt>
    <dgm:pt modelId="{DD379527-A679-4913-AB48-059FE2D55866}" type="pres">
      <dgm:prSet presAssocID="{0D5EB75C-EBD0-4D3D-B2B2-EC892BA2853C}" presName="Parent" presStyleLbl="revTx" presStyleIdx="10" presStyleCnt="15">
        <dgm:presLayoutVars>
          <dgm:chMax val="1"/>
          <dgm:chPref val="0"/>
          <dgm:bulletEnabled val="1"/>
        </dgm:presLayoutVars>
      </dgm:prSet>
      <dgm:spPr/>
    </dgm:pt>
    <dgm:pt modelId="{155562E1-74AA-463B-AAA8-4359470ACD2C}" type="pres">
      <dgm:prSet presAssocID="{58B7D2EC-3DB9-408F-BEB0-E95DC9960A67}" presName="sibTrans" presStyleCnt="0"/>
      <dgm:spPr/>
    </dgm:pt>
    <dgm:pt modelId="{A42FBE90-65FE-4D41-9F0D-799D2AD10380}" type="pres">
      <dgm:prSet presAssocID="{3373BDA3-7B62-4F20-89EF-7BC214A42909}" presName="composite" presStyleCnt="0">
        <dgm:presLayoutVars>
          <dgm:chMax val="1"/>
          <dgm:chPref val="1"/>
        </dgm:presLayoutVars>
      </dgm:prSet>
      <dgm:spPr/>
    </dgm:pt>
    <dgm:pt modelId="{5E813CC8-511A-448B-9621-5CB1798EAC7A}" type="pres">
      <dgm:prSet presAssocID="{3373BDA3-7B62-4F20-89EF-7BC214A42909}" presName="Accent" presStyleLbl="trAlignAcc1" presStyleIdx="11" presStyleCnt="15">
        <dgm:presLayoutVars>
          <dgm:chMax val="0"/>
          <dgm:chPref val="0"/>
        </dgm:presLayoutVars>
      </dgm:prSet>
      <dgm:spPr/>
    </dgm:pt>
    <dgm:pt modelId="{00792118-714D-4F9F-AF9A-F502C01CD6D9}" type="pres">
      <dgm:prSet presAssocID="{3373BDA3-7B62-4F20-89EF-7BC214A42909}" presName="Image" presStyleLbl="alignImgPlace1" presStyleIdx="11" presStyleCnt="15">
        <dgm:presLayoutVars>
          <dgm:chMax val="0"/>
          <dgm:chPref val="0"/>
        </dgm:presLayoutVars>
      </dgm:prSet>
      <dgm:spPr>
        <a:blipFill>
          <a:blip xmlns:r="http://schemas.openxmlformats.org/officeDocument/2006/relationships" r:embed="rId12">
            <a:extLst>
              <a:ext uri="{28A0092B-C50C-407E-A947-70E740481C1C}">
                <a14:useLocalDpi xmlns:a14="http://schemas.microsoft.com/office/drawing/2010/main" val="0"/>
              </a:ext>
            </a:extLst>
          </a:blip>
          <a:srcRect/>
          <a:stretch>
            <a:fillRect t="-18000" b="-18000"/>
          </a:stretch>
        </a:blipFill>
      </dgm:spPr>
    </dgm:pt>
    <dgm:pt modelId="{B4B02B83-9F9A-4BB1-B654-93666F363A39}" type="pres">
      <dgm:prSet presAssocID="{3373BDA3-7B62-4F20-89EF-7BC214A42909}" presName="ChildComposite" presStyleCnt="0"/>
      <dgm:spPr/>
    </dgm:pt>
    <dgm:pt modelId="{97959223-42AB-4C5A-B7AC-00FDFFCD03D3}" type="pres">
      <dgm:prSet presAssocID="{3373BDA3-7B62-4F20-89EF-7BC214A42909}" presName="Child" presStyleLbl="node1" presStyleIdx="0" presStyleCnt="0">
        <dgm:presLayoutVars>
          <dgm:chMax val="0"/>
          <dgm:chPref val="0"/>
          <dgm:bulletEnabled val="1"/>
        </dgm:presLayoutVars>
      </dgm:prSet>
      <dgm:spPr/>
    </dgm:pt>
    <dgm:pt modelId="{AB04D854-EAA4-4E55-82ED-27B4B3E7EF75}" type="pres">
      <dgm:prSet presAssocID="{3373BDA3-7B62-4F20-89EF-7BC214A42909}" presName="Parent" presStyleLbl="revTx" presStyleIdx="11" presStyleCnt="15">
        <dgm:presLayoutVars>
          <dgm:chMax val="1"/>
          <dgm:chPref val="0"/>
          <dgm:bulletEnabled val="1"/>
        </dgm:presLayoutVars>
      </dgm:prSet>
      <dgm:spPr/>
    </dgm:pt>
    <dgm:pt modelId="{44E3BBFB-9C57-465C-A59A-4188C3890AFA}" type="pres">
      <dgm:prSet presAssocID="{72BC36AB-AD56-4769-8B30-52007739068A}" presName="sibTrans" presStyleCnt="0"/>
      <dgm:spPr/>
    </dgm:pt>
    <dgm:pt modelId="{F96308B2-6884-48C6-A26D-CE9FE649DB11}" type="pres">
      <dgm:prSet presAssocID="{4A5929A3-05DE-44C5-94AE-0FF036A40694}" presName="composite" presStyleCnt="0">
        <dgm:presLayoutVars>
          <dgm:chMax val="1"/>
          <dgm:chPref val="1"/>
        </dgm:presLayoutVars>
      </dgm:prSet>
      <dgm:spPr/>
    </dgm:pt>
    <dgm:pt modelId="{0BE30ED5-1287-47A8-BD61-9FA52760501B}" type="pres">
      <dgm:prSet presAssocID="{4A5929A3-05DE-44C5-94AE-0FF036A40694}" presName="Accent" presStyleLbl="trAlignAcc1" presStyleIdx="12" presStyleCnt="15">
        <dgm:presLayoutVars>
          <dgm:chMax val="0"/>
          <dgm:chPref val="0"/>
        </dgm:presLayoutVars>
      </dgm:prSet>
      <dgm:spPr/>
    </dgm:pt>
    <dgm:pt modelId="{DF38D836-C7AD-4E39-BBCD-FEEBAF60B88C}" type="pres">
      <dgm:prSet presAssocID="{4A5929A3-05DE-44C5-94AE-0FF036A40694}" presName="Image" presStyleLbl="alignImgPlace1" presStyleIdx="12" presStyleCnt="15">
        <dgm:presLayoutVars>
          <dgm:chMax val="0"/>
          <dgm:chPref val="0"/>
        </dgm:presLayoutVars>
      </dgm:prSet>
      <dgm:spPr>
        <a:blipFill>
          <a:blip xmlns:r="http://schemas.openxmlformats.org/officeDocument/2006/relationships" r:embed="rId13">
            <a:extLst>
              <a:ext uri="{28A0092B-C50C-407E-A947-70E740481C1C}">
                <a14:useLocalDpi xmlns:a14="http://schemas.microsoft.com/office/drawing/2010/main" val="0"/>
              </a:ext>
            </a:extLst>
          </a:blip>
          <a:srcRect/>
          <a:stretch>
            <a:fillRect l="-19000" r="-19000"/>
          </a:stretch>
        </a:blipFill>
      </dgm:spPr>
    </dgm:pt>
    <dgm:pt modelId="{5D08E4B7-4825-41C6-B540-D687E47E1B29}" type="pres">
      <dgm:prSet presAssocID="{4A5929A3-05DE-44C5-94AE-0FF036A40694}" presName="ChildComposite" presStyleCnt="0"/>
      <dgm:spPr/>
    </dgm:pt>
    <dgm:pt modelId="{DAF89F94-C795-4B35-B842-C0EC2DAF6095}" type="pres">
      <dgm:prSet presAssocID="{4A5929A3-05DE-44C5-94AE-0FF036A40694}" presName="Child" presStyleLbl="node1" presStyleIdx="0" presStyleCnt="0">
        <dgm:presLayoutVars>
          <dgm:chMax val="0"/>
          <dgm:chPref val="0"/>
          <dgm:bulletEnabled val="1"/>
        </dgm:presLayoutVars>
      </dgm:prSet>
      <dgm:spPr/>
    </dgm:pt>
    <dgm:pt modelId="{EED2FADC-0915-45B3-A7CD-FAFDD2CB7E8A}" type="pres">
      <dgm:prSet presAssocID="{4A5929A3-05DE-44C5-94AE-0FF036A40694}" presName="Parent" presStyleLbl="revTx" presStyleIdx="12" presStyleCnt="15">
        <dgm:presLayoutVars>
          <dgm:chMax val="1"/>
          <dgm:chPref val="0"/>
          <dgm:bulletEnabled val="1"/>
        </dgm:presLayoutVars>
      </dgm:prSet>
      <dgm:spPr/>
    </dgm:pt>
    <dgm:pt modelId="{B646D217-3CE4-4A47-86D1-B4CB34ED910B}" type="pres">
      <dgm:prSet presAssocID="{A77765DE-CA9F-4BDA-A6DA-B638D4A1698D}" presName="sibTrans" presStyleCnt="0"/>
      <dgm:spPr/>
    </dgm:pt>
    <dgm:pt modelId="{0DF8D8C4-28D8-44D3-9BDC-51A23AAA8DAF}" type="pres">
      <dgm:prSet presAssocID="{F845BC42-93F0-40C1-8338-AAC6B59C9DC4}" presName="composite" presStyleCnt="0">
        <dgm:presLayoutVars>
          <dgm:chMax val="1"/>
          <dgm:chPref val="1"/>
        </dgm:presLayoutVars>
      </dgm:prSet>
      <dgm:spPr/>
    </dgm:pt>
    <dgm:pt modelId="{0CD89535-266D-468A-AF15-C81C4FDBB523}" type="pres">
      <dgm:prSet presAssocID="{F845BC42-93F0-40C1-8338-AAC6B59C9DC4}" presName="Accent" presStyleLbl="trAlignAcc1" presStyleIdx="13" presStyleCnt="15">
        <dgm:presLayoutVars>
          <dgm:chMax val="0"/>
          <dgm:chPref val="0"/>
        </dgm:presLayoutVars>
      </dgm:prSet>
      <dgm:spPr/>
    </dgm:pt>
    <dgm:pt modelId="{D8397FB4-730F-4825-AD7A-AF53E89144C1}" type="pres">
      <dgm:prSet presAssocID="{F845BC42-93F0-40C1-8338-AAC6B59C9DC4}" presName="Image" presStyleLbl="alignImgPlace1" presStyleIdx="13" presStyleCnt="15">
        <dgm:presLayoutVars>
          <dgm:chMax val="0"/>
          <dgm:chPref val="0"/>
        </dgm:presLayoutVars>
      </dgm:prSet>
      <dgm:spPr>
        <a:blipFill>
          <a:blip xmlns:r="http://schemas.openxmlformats.org/officeDocument/2006/relationships" r:embed="rId14">
            <a:extLst>
              <a:ext uri="{28A0092B-C50C-407E-A947-70E740481C1C}">
                <a14:useLocalDpi xmlns:a14="http://schemas.microsoft.com/office/drawing/2010/main" val="0"/>
              </a:ext>
            </a:extLst>
          </a:blip>
          <a:srcRect/>
          <a:stretch>
            <a:fillRect t="-9000" b="-9000"/>
          </a:stretch>
        </a:blipFill>
      </dgm:spPr>
    </dgm:pt>
    <dgm:pt modelId="{0BFD9069-9EB1-496D-9E61-8B11CD073381}" type="pres">
      <dgm:prSet presAssocID="{F845BC42-93F0-40C1-8338-AAC6B59C9DC4}" presName="ChildComposite" presStyleCnt="0"/>
      <dgm:spPr/>
    </dgm:pt>
    <dgm:pt modelId="{A04B3792-0545-4D3B-9C46-6D9FE39705F7}" type="pres">
      <dgm:prSet presAssocID="{F845BC42-93F0-40C1-8338-AAC6B59C9DC4}" presName="Child" presStyleLbl="node1" presStyleIdx="0" presStyleCnt="0">
        <dgm:presLayoutVars>
          <dgm:chMax val="0"/>
          <dgm:chPref val="0"/>
          <dgm:bulletEnabled val="1"/>
        </dgm:presLayoutVars>
      </dgm:prSet>
      <dgm:spPr/>
    </dgm:pt>
    <dgm:pt modelId="{BCD03815-D11E-49EC-AD2E-AA2005918BEE}" type="pres">
      <dgm:prSet presAssocID="{F845BC42-93F0-40C1-8338-AAC6B59C9DC4}" presName="Parent" presStyleLbl="revTx" presStyleIdx="13" presStyleCnt="15">
        <dgm:presLayoutVars>
          <dgm:chMax val="1"/>
          <dgm:chPref val="0"/>
          <dgm:bulletEnabled val="1"/>
        </dgm:presLayoutVars>
      </dgm:prSet>
      <dgm:spPr/>
    </dgm:pt>
    <dgm:pt modelId="{430A22D3-6196-4AB6-8182-706D50F6D783}" type="pres">
      <dgm:prSet presAssocID="{DE61CA19-3944-4844-B36D-DC29DC77F9D6}" presName="sibTrans" presStyleCnt="0"/>
      <dgm:spPr/>
    </dgm:pt>
    <dgm:pt modelId="{F982DB84-CAA6-4C9E-AA65-4E08CB1CA081}" type="pres">
      <dgm:prSet presAssocID="{B78ADCE5-3CC1-4325-9BEE-AE1D1F119A6D}" presName="composite" presStyleCnt="0">
        <dgm:presLayoutVars>
          <dgm:chMax val="1"/>
          <dgm:chPref val="1"/>
        </dgm:presLayoutVars>
      </dgm:prSet>
      <dgm:spPr/>
    </dgm:pt>
    <dgm:pt modelId="{5F9EC37C-5CAF-4D9E-B81B-CBBBAE35202D}" type="pres">
      <dgm:prSet presAssocID="{B78ADCE5-3CC1-4325-9BEE-AE1D1F119A6D}" presName="Accent" presStyleLbl="trAlignAcc1" presStyleIdx="14" presStyleCnt="15">
        <dgm:presLayoutVars>
          <dgm:chMax val="0"/>
          <dgm:chPref val="0"/>
        </dgm:presLayoutVars>
      </dgm:prSet>
      <dgm:spPr/>
    </dgm:pt>
    <dgm:pt modelId="{ED81C919-7162-42EE-82DC-4F85282FB0A8}" type="pres">
      <dgm:prSet presAssocID="{B78ADCE5-3CC1-4325-9BEE-AE1D1F119A6D}" presName="Image" presStyleLbl="alignImgPlace1" presStyleIdx="14" presStyleCnt="15">
        <dgm:presLayoutVars>
          <dgm:chMax val="0"/>
          <dgm:chPref val="0"/>
        </dgm:presLayoutVars>
      </dgm:prSet>
      <dgm:spPr>
        <a:blipFill>
          <a:blip xmlns:r="http://schemas.openxmlformats.org/officeDocument/2006/relationships" r:embed="rId15">
            <a:extLst>
              <a:ext uri="{28A0092B-C50C-407E-A947-70E740481C1C}">
                <a14:useLocalDpi xmlns:a14="http://schemas.microsoft.com/office/drawing/2010/main" val="0"/>
              </a:ext>
            </a:extLst>
          </a:blip>
          <a:srcRect/>
          <a:stretch>
            <a:fillRect t="-9000" b="-9000"/>
          </a:stretch>
        </a:blipFill>
      </dgm:spPr>
    </dgm:pt>
    <dgm:pt modelId="{807BFACD-0281-4CBE-B1A6-611D1FEFF0F5}" type="pres">
      <dgm:prSet presAssocID="{B78ADCE5-3CC1-4325-9BEE-AE1D1F119A6D}" presName="ChildComposite" presStyleCnt="0"/>
      <dgm:spPr/>
    </dgm:pt>
    <dgm:pt modelId="{3006B7D0-A66D-4869-B429-98213DB88F32}" type="pres">
      <dgm:prSet presAssocID="{B78ADCE5-3CC1-4325-9BEE-AE1D1F119A6D}" presName="Child" presStyleLbl="node1" presStyleIdx="0" presStyleCnt="0">
        <dgm:presLayoutVars>
          <dgm:chMax val="0"/>
          <dgm:chPref val="0"/>
          <dgm:bulletEnabled val="1"/>
        </dgm:presLayoutVars>
      </dgm:prSet>
      <dgm:spPr/>
    </dgm:pt>
    <dgm:pt modelId="{B89A04EE-15B4-4D04-B56B-C58108E5F9F5}" type="pres">
      <dgm:prSet presAssocID="{B78ADCE5-3CC1-4325-9BEE-AE1D1F119A6D}" presName="Parent" presStyleLbl="revTx" presStyleIdx="14" presStyleCnt="15">
        <dgm:presLayoutVars>
          <dgm:chMax val="1"/>
          <dgm:chPref val="0"/>
          <dgm:bulletEnabled val="1"/>
        </dgm:presLayoutVars>
      </dgm:prSet>
      <dgm:spPr/>
    </dgm:pt>
  </dgm:ptLst>
  <dgm:cxnLst>
    <dgm:cxn modelId="{D6C8AE03-0CCC-4955-B195-34F40C606636}" srcId="{64C86C8A-507A-46AC-9390-3A746243D69B}" destId="{E751AA7C-5451-424E-937E-C60D9031BB99}" srcOrd="6" destOrd="0" parTransId="{901D6F72-9554-4761-AC2B-5C1A1F6091BE}" sibTransId="{27B36462-DB50-4789-83CA-3A6FC63E7F7E}"/>
    <dgm:cxn modelId="{466E8704-7522-4C57-91F2-A2D0E280E1DF}" type="presOf" srcId="{3373BDA3-7B62-4F20-89EF-7BC214A42909}" destId="{AB04D854-EAA4-4E55-82ED-27B4B3E7EF75}" srcOrd="0" destOrd="0" presId="urn:microsoft.com/office/officeart/2008/layout/CaptionedPictures"/>
    <dgm:cxn modelId="{0D891B0D-F673-4039-B13F-7477DE6B9332}" srcId="{64C86C8A-507A-46AC-9390-3A746243D69B}" destId="{B8073ED3-C763-43B3-9A29-600ABFF9DC83}" srcOrd="2" destOrd="0" parTransId="{4E2B62B2-1895-4901-AC80-9731BD1BD746}" sibTransId="{FB555099-CCE0-4029-A366-0F3E9BF836D1}"/>
    <dgm:cxn modelId="{6284E41C-0235-44F0-9193-9ED6AC7F837C}" srcId="{64C86C8A-507A-46AC-9390-3A746243D69B}" destId="{2AB28919-065B-4071-89F6-3181A3C38B93}" srcOrd="9" destOrd="0" parTransId="{4820FBE2-29AF-43AC-8F46-336970F0D409}" sibTransId="{3897D11B-2308-474F-A7E1-877B103848B6}"/>
    <dgm:cxn modelId="{C1E34D27-A359-4981-A8F2-4870F192F6BC}" type="presOf" srcId="{35BC5F49-7CB2-4245-826C-5ECC05F033FA}" destId="{89F2BEB0-AD29-4F50-919E-1C8B363820A5}" srcOrd="0" destOrd="0" presId="urn:microsoft.com/office/officeart/2008/layout/CaptionedPictures"/>
    <dgm:cxn modelId="{70300E34-D71E-472C-A37E-89ED74361AF3}" type="presOf" srcId="{DE915CDC-B6E3-4536-B5D5-FF6B38F32019}" destId="{1D51D934-F619-4E46-B5CD-41C6FE3274DA}" srcOrd="0" destOrd="0" presId="urn:microsoft.com/office/officeart/2008/layout/CaptionedPictures"/>
    <dgm:cxn modelId="{D1E83038-8EBB-4B64-BCD4-0CDE10E384EC}" type="presOf" srcId="{B78ADCE5-3CC1-4325-9BEE-AE1D1F119A6D}" destId="{B89A04EE-15B4-4D04-B56B-C58108E5F9F5}" srcOrd="0" destOrd="0" presId="urn:microsoft.com/office/officeart/2008/layout/CaptionedPictures"/>
    <dgm:cxn modelId="{AE4A123C-B65B-4AD9-9966-5D8A74F1BC7F}" type="presOf" srcId="{5A1740B0-2B30-4B16-9081-38833FB211AD}" destId="{9B8086EB-65FE-469F-8A88-D8CA0BEBB019}" srcOrd="0" destOrd="0" presId="urn:microsoft.com/office/officeart/2008/layout/CaptionedPictures"/>
    <dgm:cxn modelId="{4EAEEF41-9130-4F68-B098-D2E41D6395F5}" srcId="{64C86C8A-507A-46AC-9390-3A746243D69B}" destId="{35BC5F49-7CB2-4245-826C-5ECC05F033FA}" srcOrd="0" destOrd="0" parTransId="{0CF4EE35-7DA3-4876-A9AA-4D64E25B3D99}" sibTransId="{74E9FFED-B284-4ED4-A034-C1EC56A84E04}"/>
    <dgm:cxn modelId="{341FB563-6D1A-4624-AA83-42EE4976447E}" srcId="{64C86C8A-507A-46AC-9390-3A746243D69B}" destId="{C0807324-167F-4188-B158-BBBE12F9825B}" srcOrd="4" destOrd="0" parTransId="{AECC8D10-F1BA-493C-9E62-940A1B630259}" sibTransId="{6D06854D-2066-468D-B9FC-096734612401}"/>
    <dgm:cxn modelId="{FB92BC46-07E2-4ABF-BAEC-B6EB68F07B34}" type="presOf" srcId="{2AB28919-065B-4071-89F6-3181A3C38B93}" destId="{D89FF530-F38E-46B0-8ACD-F5CA77185B57}" srcOrd="0" destOrd="0" presId="urn:microsoft.com/office/officeart/2008/layout/CaptionedPictures"/>
    <dgm:cxn modelId="{D07F8A6E-46AA-4983-BB07-F83F4E2CF4F1}" type="presOf" srcId="{EF23632F-31E9-4827-B07B-DECD4B0987C6}" destId="{DF29B949-D279-4D8D-A849-8390AA2F29AE}" srcOrd="0" destOrd="0" presId="urn:microsoft.com/office/officeart/2008/layout/CaptionedPictures"/>
    <dgm:cxn modelId="{058BD150-59BC-4578-8189-41CCB95EC302}" srcId="{64C86C8A-507A-46AC-9390-3A746243D69B}" destId="{F845BC42-93F0-40C1-8338-AAC6B59C9DC4}" srcOrd="13" destOrd="0" parTransId="{67D6CE03-5C79-454A-8D86-2F0F05F6EA98}" sibTransId="{DE61CA19-3944-4844-B36D-DC29DC77F9D6}"/>
    <dgm:cxn modelId="{E824A852-A3C3-4FAC-A799-4C3CE2A39596}" srcId="{64C86C8A-507A-46AC-9390-3A746243D69B}" destId="{5A1740B0-2B30-4B16-9081-38833FB211AD}" srcOrd="5" destOrd="0" parTransId="{BDE490E5-1B23-4716-9AA9-FCDD4FB2A533}" sibTransId="{E892CEBF-FB98-4EB9-B9B5-623D8F29CFE1}"/>
    <dgm:cxn modelId="{E69E1D74-E569-4FBD-A8BA-F6E3FA969116}" srcId="{64C86C8A-507A-46AC-9390-3A746243D69B}" destId="{371BCD67-C1A0-4755-80CE-1B984FC6B8B2}" srcOrd="3" destOrd="0" parTransId="{DC9CE6B8-CA58-4263-8C18-0A13E8437621}" sibTransId="{3D14DD3E-38B3-4693-959E-69CB90E95ED6}"/>
    <dgm:cxn modelId="{555C3B58-0EA7-4383-9F39-C22BD0EA0DF3}" srcId="{64C86C8A-507A-46AC-9390-3A746243D69B}" destId="{EF23632F-31E9-4827-B07B-DECD4B0987C6}" srcOrd="1" destOrd="0" parTransId="{77CE0D7B-6D59-4C06-8A78-42B8F68182C1}" sibTransId="{F5266EF0-6C6D-4FE5-BF05-C0DD925B24D8}"/>
    <dgm:cxn modelId="{C9891D7B-7BF4-4B81-BCFA-FBD569420DF8}" type="presOf" srcId="{EE655143-5776-4EA6-B5B7-FE3742D32132}" destId="{CB1B7198-2B3E-4AF6-92F3-A6FB437F5C37}" srcOrd="0" destOrd="0" presId="urn:microsoft.com/office/officeart/2008/layout/CaptionedPictures"/>
    <dgm:cxn modelId="{9358E47E-2E29-489A-B799-CD5579BBC2A3}" type="presOf" srcId="{E751AA7C-5451-424E-937E-C60D9031BB99}" destId="{DA1FDB9C-5A9B-4450-BC34-65175843ED15}" srcOrd="0" destOrd="0" presId="urn:microsoft.com/office/officeart/2008/layout/CaptionedPictures"/>
    <dgm:cxn modelId="{63A99283-6B42-4EF4-AC01-615931AC0C8C}" srcId="{64C86C8A-507A-46AC-9390-3A746243D69B}" destId="{DE915CDC-B6E3-4536-B5D5-FF6B38F32019}" srcOrd="8" destOrd="0" parTransId="{1B5AC8A0-5886-4A5B-9FBA-B96462DD5084}" sibTransId="{32B2AB51-F8BC-4157-95C8-792859C71A71}"/>
    <dgm:cxn modelId="{B8FB3890-45B6-4B56-8B0D-A7911F7BD836}" type="presOf" srcId="{0D5EB75C-EBD0-4D3D-B2B2-EC892BA2853C}" destId="{DD379527-A679-4913-AB48-059FE2D55866}" srcOrd="0" destOrd="0" presId="urn:microsoft.com/office/officeart/2008/layout/CaptionedPictures"/>
    <dgm:cxn modelId="{3CB6839D-60D8-4F54-AE71-F07D753343F7}" type="presOf" srcId="{F845BC42-93F0-40C1-8338-AAC6B59C9DC4}" destId="{BCD03815-D11E-49EC-AD2E-AA2005918BEE}" srcOrd="0" destOrd="0" presId="urn:microsoft.com/office/officeart/2008/layout/CaptionedPictures"/>
    <dgm:cxn modelId="{327C99A2-B885-4BBB-A3D8-88422151BC83}" srcId="{64C86C8A-507A-46AC-9390-3A746243D69B}" destId="{3373BDA3-7B62-4F20-89EF-7BC214A42909}" srcOrd="11" destOrd="0" parTransId="{F9285C53-16D7-4091-AE50-F424CE579710}" sibTransId="{72BC36AB-AD56-4769-8B30-52007739068A}"/>
    <dgm:cxn modelId="{00F0BDB0-F128-423B-B745-5D100E1A134B}" srcId="{64C86C8A-507A-46AC-9390-3A746243D69B}" destId="{0D5EB75C-EBD0-4D3D-B2B2-EC892BA2853C}" srcOrd="10" destOrd="0" parTransId="{882B0953-385F-432C-B447-A3B70747AFFB}" sibTransId="{58B7D2EC-3DB9-408F-BEB0-E95DC9960A67}"/>
    <dgm:cxn modelId="{0EA674B1-90E5-4DFB-AA6D-3F9239157D03}" srcId="{64C86C8A-507A-46AC-9390-3A746243D69B}" destId="{B78ADCE5-3CC1-4325-9BEE-AE1D1F119A6D}" srcOrd="14" destOrd="0" parTransId="{FF7A9AD5-F3C8-4ED4-895F-EE7EAC67E295}" sibTransId="{459E1B4D-2193-43CF-B57C-40F504DF8F11}"/>
    <dgm:cxn modelId="{4EC6D8B1-6A5B-4A58-847D-D49805844474}" type="presOf" srcId="{64C86C8A-507A-46AC-9390-3A746243D69B}" destId="{3E805305-636A-4CD6-95C3-D033B13E73D9}" srcOrd="0" destOrd="0" presId="urn:microsoft.com/office/officeart/2008/layout/CaptionedPictures"/>
    <dgm:cxn modelId="{A730C4B5-B92F-4CC7-BFEE-0183CA5941FE}" type="presOf" srcId="{B8073ED3-C763-43B3-9A29-600ABFF9DC83}" destId="{1681765C-DF33-4769-B363-6B31175264C8}" srcOrd="0" destOrd="0" presId="urn:microsoft.com/office/officeart/2008/layout/CaptionedPictures"/>
    <dgm:cxn modelId="{2A1E00BB-0B1C-4FB5-BF0F-53C892453834}" type="presOf" srcId="{C0807324-167F-4188-B158-BBBE12F9825B}" destId="{1A8D743C-E3D6-450A-8455-E13554FB5169}" srcOrd="0" destOrd="0" presId="urn:microsoft.com/office/officeart/2008/layout/CaptionedPictures"/>
    <dgm:cxn modelId="{CACCFCDD-CF7F-44AE-9286-C55F9EC700FC}" srcId="{64C86C8A-507A-46AC-9390-3A746243D69B}" destId="{4A5929A3-05DE-44C5-94AE-0FF036A40694}" srcOrd="12" destOrd="0" parTransId="{3EC5CC00-94BA-4424-BA67-26939F6E1618}" sibTransId="{A77765DE-CA9F-4BDA-A6DA-B638D4A1698D}"/>
    <dgm:cxn modelId="{76C071ED-C629-474A-ABE1-7399D816AFEA}" type="presOf" srcId="{4A5929A3-05DE-44C5-94AE-0FF036A40694}" destId="{EED2FADC-0915-45B3-A7CD-FAFDD2CB7E8A}" srcOrd="0" destOrd="0" presId="urn:microsoft.com/office/officeart/2008/layout/CaptionedPictures"/>
    <dgm:cxn modelId="{997EFCF2-C54B-4EFC-89BF-737A28AE90C4}" type="presOf" srcId="{371BCD67-C1A0-4755-80CE-1B984FC6B8B2}" destId="{851B023D-1272-4DB0-B03B-78696007C427}" srcOrd="0" destOrd="0" presId="urn:microsoft.com/office/officeart/2008/layout/CaptionedPictures"/>
    <dgm:cxn modelId="{F1A000FF-B29D-4F39-A8C1-161CA5C387F6}" srcId="{64C86C8A-507A-46AC-9390-3A746243D69B}" destId="{EE655143-5776-4EA6-B5B7-FE3742D32132}" srcOrd="7" destOrd="0" parTransId="{42E859EE-7E1E-45F5-B132-D17AF92390C4}" sibTransId="{B7CE5030-23BA-4207-81B8-B02FE950DC0A}"/>
    <dgm:cxn modelId="{CE9FFCD7-B1B9-429E-B8A2-A744F36326C3}" type="presParOf" srcId="{3E805305-636A-4CD6-95C3-D033B13E73D9}" destId="{36171BCA-3CC2-4342-9764-AC766F537A11}" srcOrd="0" destOrd="0" presId="urn:microsoft.com/office/officeart/2008/layout/CaptionedPictures"/>
    <dgm:cxn modelId="{D3FCD869-0738-47D1-9997-659A24C494FA}" type="presParOf" srcId="{36171BCA-3CC2-4342-9764-AC766F537A11}" destId="{C7D1FEF9-0374-4005-BC74-1F6E797A25DA}" srcOrd="0" destOrd="0" presId="urn:microsoft.com/office/officeart/2008/layout/CaptionedPictures"/>
    <dgm:cxn modelId="{D5762DB0-16AF-4629-B808-440EC1F98AC1}" type="presParOf" srcId="{36171BCA-3CC2-4342-9764-AC766F537A11}" destId="{DDAC9197-C27E-4579-BBD3-650CA258608D}" srcOrd="1" destOrd="0" presId="urn:microsoft.com/office/officeart/2008/layout/CaptionedPictures"/>
    <dgm:cxn modelId="{BE5D3CBA-B6E4-48E0-9652-EBAE27A3931B}" type="presParOf" srcId="{36171BCA-3CC2-4342-9764-AC766F537A11}" destId="{6DC96635-64FF-4939-8AA8-FF3588DE30D4}" srcOrd="2" destOrd="0" presId="urn:microsoft.com/office/officeart/2008/layout/CaptionedPictures"/>
    <dgm:cxn modelId="{C94EB126-8519-4EE7-9634-1BBF1F7B8E3B}" type="presParOf" srcId="{6DC96635-64FF-4939-8AA8-FF3588DE30D4}" destId="{4D5170D1-FBEA-452B-B557-E41A4C021BE5}" srcOrd="0" destOrd="0" presId="urn:microsoft.com/office/officeart/2008/layout/CaptionedPictures"/>
    <dgm:cxn modelId="{62C0FF89-2120-4C20-9A70-DE31F20292B9}" type="presParOf" srcId="{6DC96635-64FF-4939-8AA8-FF3588DE30D4}" destId="{89F2BEB0-AD29-4F50-919E-1C8B363820A5}" srcOrd="1" destOrd="0" presId="urn:microsoft.com/office/officeart/2008/layout/CaptionedPictures"/>
    <dgm:cxn modelId="{F06A391A-BB9A-4511-9D5F-95ABE5F7C7C0}" type="presParOf" srcId="{3E805305-636A-4CD6-95C3-D033B13E73D9}" destId="{E0FC86AF-E81A-48A4-BF76-4C3D70A0DF5B}" srcOrd="1" destOrd="0" presId="urn:microsoft.com/office/officeart/2008/layout/CaptionedPictures"/>
    <dgm:cxn modelId="{1943CB2F-624F-4C88-ADFD-71D9E4871394}" type="presParOf" srcId="{3E805305-636A-4CD6-95C3-D033B13E73D9}" destId="{5EE8829D-B659-4337-BD41-5E09353449CA}" srcOrd="2" destOrd="0" presId="urn:microsoft.com/office/officeart/2008/layout/CaptionedPictures"/>
    <dgm:cxn modelId="{38BFA70C-D553-4DF1-B448-43736AF6251F}" type="presParOf" srcId="{5EE8829D-B659-4337-BD41-5E09353449CA}" destId="{D9634075-C62E-4B8E-912F-1DCDCC4E16DD}" srcOrd="0" destOrd="0" presId="urn:microsoft.com/office/officeart/2008/layout/CaptionedPictures"/>
    <dgm:cxn modelId="{BCE2E6AA-B8E4-45E7-89A6-2EA830C55617}" type="presParOf" srcId="{5EE8829D-B659-4337-BD41-5E09353449CA}" destId="{A7FE3182-EA25-4415-8D07-06B051D2A018}" srcOrd="1" destOrd="0" presId="urn:microsoft.com/office/officeart/2008/layout/CaptionedPictures"/>
    <dgm:cxn modelId="{5E1BFF9F-2074-4D79-A938-2081267A8D31}" type="presParOf" srcId="{5EE8829D-B659-4337-BD41-5E09353449CA}" destId="{5F675E8C-26FD-49C3-ACCE-2F13E08D4A6E}" srcOrd="2" destOrd="0" presId="urn:microsoft.com/office/officeart/2008/layout/CaptionedPictures"/>
    <dgm:cxn modelId="{481AEAAD-9C2E-469F-9562-8F8B87769804}" type="presParOf" srcId="{5F675E8C-26FD-49C3-ACCE-2F13E08D4A6E}" destId="{05755EA6-BF6B-41A3-9871-57EB082D03C9}" srcOrd="0" destOrd="0" presId="urn:microsoft.com/office/officeart/2008/layout/CaptionedPictures"/>
    <dgm:cxn modelId="{A7750385-58C7-4793-AFBD-FD10FE053320}" type="presParOf" srcId="{5F675E8C-26FD-49C3-ACCE-2F13E08D4A6E}" destId="{DF29B949-D279-4D8D-A849-8390AA2F29AE}" srcOrd="1" destOrd="0" presId="urn:microsoft.com/office/officeart/2008/layout/CaptionedPictures"/>
    <dgm:cxn modelId="{99C54080-2AAA-4E48-BB16-8068D3F324B8}" type="presParOf" srcId="{3E805305-636A-4CD6-95C3-D033B13E73D9}" destId="{9CB31F4F-D6D1-457F-8F55-6554559EE1CF}" srcOrd="3" destOrd="0" presId="urn:microsoft.com/office/officeart/2008/layout/CaptionedPictures"/>
    <dgm:cxn modelId="{344DA6DC-5CD9-4365-940D-282EECF2A059}" type="presParOf" srcId="{3E805305-636A-4CD6-95C3-D033B13E73D9}" destId="{24A979D1-3D9C-4BF8-8AA0-E365BD2730D9}" srcOrd="4" destOrd="0" presId="urn:microsoft.com/office/officeart/2008/layout/CaptionedPictures"/>
    <dgm:cxn modelId="{91EA3303-4CD5-4637-B1CF-E4173881E1E6}" type="presParOf" srcId="{24A979D1-3D9C-4BF8-8AA0-E365BD2730D9}" destId="{4F6BFB9D-1D81-4F3C-94D8-7F3F4E9D4CB8}" srcOrd="0" destOrd="0" presId="urn:microsoft.com/office/officeart/2008/layout/CaptionedPictures"/>
    <dgm:cxn modelId="{BF9D96E0-0603-4CA9-BE79-F2E10694776E}" type="presParOf" srcId="{24A979D1-3D9C-4BF8-8AA0-E365BD2730D9}" destId="{48E8C57B-4938-4BA6-A807-E94A286F792D}" srcOrd="1" destOrd="0" presId="urn:microsoft.com/office/officeart/2008/layout/CaptionedPictures"/>
    <dgm:cxn modelId="{21E31264-E26B-4215-8220-E8C7721B149E}" type="presParOf" srcId="{24A979D1-3D9C-4BF8-8AA0-E365BD2730D9}" destId="{363E23A3-A22D-4462-B73B-9DF1D7311BD6}" srcOrd="2" destOrd="0" presId="urn:microsoft.com/office/officeart/2008/layout/CaptionedPictures"/>
    <dgm:cxn modelId="{F12FBC53-713F-4F4D-B1D5-9688A22892AD}" type="presParOf" srcId="{363E23A3-A22D-4462-B73B-9DF1D7311BD6}" destId="{441D32DA-D5A1-4DA4-BFCC-6843C393BC1F}" srcOrd="0" destOrd="0" presId="urn:microsoft.com/office/officeart/2008/layout/CaptionedPictures"/>
    <dgm:cxn modelId="{D7AAD1BD-6400-4A76-A28C-3510AAED0EC9}" type="presParOf" srcId="{363E23A3-A22D-4462-B73B-9DF1D7311BD6}" destId="{1681765C-DF33-4769-B363-6B31175264C8}" srcOrd="1" destOrd="0" presId="urn:microsoft.com/office/officeart/2008/layout/CaptionedPictures"/>
    <dgm:cxn modelId="{55A8FC5B-E2AA-4A0D-86FA-A1B6500C8AAB}" type="presParOf" srcId="{3E805305-636A-4CD6-95C3-D033B13E73D9}" destId="{25783883-1192-446D-9222-A5A1D86293AB}" srcOrd="5" destOrd="0" presId="urn:microsoft.com/office/officeart/2008/layout/CaptionedPictures"/>
    <dgm:cxn modelId="{928C3F54-4A81-4127-90DD-C94988D52992}" type="presParOf" srcId="{3E805305-636A-4CD6-95C3-D033B13E73D9}" destId="{159F2566-6F35-4456-8353-BCEDDB9A2BF5}" srcOrd="6" destOrd="0" presId="urn:microsoft.com/office/officeart/2008/layout/CaptionedPictures"/>
    <dgm:cxn modelId="{F6F7E7DF-6C42-43CE-B484-DA05EB4D793E}" type="presParOf" srcId="{159F2566-6F35-4456-8353-BCEDDB9A2BF5}" destId="{B04E14AE-584F-4B25-8DB0-7CA3FE1D9467}" srcOrd="0" destOrd="0" presId="urn:microsoft.com/office/officeart/2008/layout/CaptionedPictures"/>
    <dgm:cxn modelId="{50541B3A-72AA-4640-AC74-F640C1D44B57}" type="presParOf" srcId="{159F2566-6F35-4456-8353-BCEDDB9A2BF5}" destId="{A98E4070-9F22-4A34-B5B1-EDA3791F226C}" srcOrd="1" destOrd="0" presId="urn:microsoft.com/office/officeart/2008/layout/CaptionedPictures"/>
    <dgm:cxn modelId="{82D53982-C27F-426C-A434-E0D9B35A329B}" type="presParOf" srcId="{159F2566-6F35-4456-8353-BCEDDB9A2BF5}" destId="{4CCC614C-5B85-4CF6-AF9E-7061DBC6AB80}" srcOrd="2" destOrd="0" presId="urn:microsoft.com/office/officeart/2008/layout/CaptionedPictures"/>
    <dgm:cxn modelId="{0F5F86FC-C3E9-46CB-BC07-F488581F8978}" type="presParOf" srcId="{4CCC614C-5B85-4CF6-AF9E-7061DBC6AB80}" destId="{D7D3E78E-CC78-422B-9CBC-5B6143DC3177}" srcOrd="0" destOrd="0" presId="urn:microsoft.com/office/officeart/2008/layout/CaptionedPictures"/>
    <dgm:cxn modelId="{BB7E6B08-9C60-4CC5-8D97-C4F6EEFD3AF4}" type="presParOf" srcId="{4CCC614C-5B85-4CF6-AF9E-7061DBC6AB80}" destId="{851B023D-1272-4DB0-B03B-78696007C427}" srcOrd="1" destOrd="0" presId="urn:microsoft.com/office/officeart/2008/layout/CaptionedPictures"/>
    <dgm:cxn modelId="{F89BC0D2-C5CB-4E94-AA1D-3CC3E391E3A2}" type="presParOf" srcId="{3E805305-636A-4CD6-95C3-D033B13E73D9}" destId="{A84BBC4F-EE73-4CDC-9176-9BA1820544B9}" srcOrd="7" destOrd="0" presId="urn:microsoft.com/office/officeart/2008/layout/CaptionedPictures"/>
    <dgm:cxn modelId="{271BEF60-ED95-4FB4-B793-B16DD788ABF8}" type="presParOf" srcId="{3E805305-636A-4CD6-95C3-D033B13E73D9}" destId="{668952BF-AB27-4419-AF0A-4D91E4A0860F}" srcOrd="8" destOrd="0" presId="urn:microsoft.com/office/officeart/2008/layout/CaptionedPictures"/>
    <dgm:cxn modelId="{B0BF40CD-DFAA-4ADD-B59A-F13F86E946E4}" type="presParOf" srcId="{668952BF-AB27-4419-AF0A-4D91E4A0860F}" destId="{255FA975-F044-4056-9DB4-81DD015B9813}" srcOrd="0" destOrd="0" presId="urn:microsoft.com/office/officeart/2008/layout/CaptionedPictures"/>
    <dgm:cxn modelId="{F1EB7E4B-8415-46BA-9D5A-FE58EE1A405A}" type="presParOf" srcId="{668952BF-AB27-4419-AF0A-4D91E4A0860F}" destId="{B70CEA48-5CDE-47D6-BB3D-65F7FE05249F}" srcOrd="1" destOrd="0" presId="urn:microsoft.com/office/officeart/2008/layout/CaptionedPictures"/>
    <dgm:cxn modelId="{B4D39B09-5EF2-4154-AC9C-1C9D9D900E17}" type="presParOf" srcId="{668952BF-AB27-4419-AF0A-4D91E4A0860F}" destId="{0E918E2C-1602-4D2D-B94B-A1D1ED09B8D7}" srcOrd="2" destOrd="0" presId="urn:microsoft.com/office/officeart/2008/layout/CaptionedPictures"/>
    <dgm:cxn modelId="{50FE8FBE-9445-4BFF-B04F-94010955B30D}" type="presParOf" srcId="{0E918E2C-1602-4D2D-B94B-A1D1ED09B8D7}" destId="{F5C68A81-3386-41BE-AA24-208E28039F5E}" srcOrd="0" destOrd="0" presId="urn:microsoft.com/office/officeart/2008/layout/CaptionedPictures"/>
    <dgm:cxn modelId="{4B622C2D-8C99-4D29-A5F2-6A3CD7233D09}" type="presParOf" srcId="{0E918E2C-1602-4D2D-B94B-A1D1ED09B8D7}" destId="{1A8D743C-E3D6-450A-8455-E13554FB5169}" srcOrd="1" destOrd="0" presId="urn:microsoft.com/office/officeart/2008/layout/CaptionedPictures"/>
    <dgm:cxn modelId="{60CDB31C-3D94-4475-902C-7509BC87ED0B}" type="presParOf" srcId="{3E805305-636A-4CD6-95C3-D033B13E73D9}" destId="{4D331D82-AFAB-4188-B4CF-4115833BA3BE}" srcOrd="9" destOrd="0" presId="urn:microsoft.com/office/officeart/2008/layout/CaptionedPictures"/>
    <dgm:cxn modelId="{F2B982E9-5AA4-481D-A26A-3F2CACA17BB3}" type="presParOf" srcId="{3E805305-636A-4CD6-95C3-D033B13E73D9}" destId="{7FF52CD5-0838-49AE-8E37-7BAB1125A5A4}" srcOrd="10" destOrd="0" presId="urn:microsoft.com/office/officeart/2008/layout/CaptionedPictures"/>
    <dgm:cxn modelId="{6752E2F6-2FF0-416F-9342-5D626C28D12E}" type="presParOf" srcId="{7FF52CD5-0838-49AE-8E37-7BAB1125A5A4}" destId="{3221333E-600A-4F84-8F0F-12307BD719E3}" srcOrd="0" destOrd="0" presId="urn:microsoft.com/office/officeart/2008/layout/CaptionedPictures"/>
    <dgm:cxn modelId="{EE76F6A9-4CAA-4271-B6B3-CD8802383B28}" type="presParOf" srcId="{7FF52CD5-0838-49AE-8E37-7BAB1125A5A4}" destId="{B907E656-8EC1-4E4B-9D8E-2DAC4994CF96}" srcOrd="1" destOrd="0" presId="urn:microsoft.com/office/officeart/2008/layout/CaptionedPictures"/>
    <dgm:cxn modelId="{80CF7E16-D190-48D5-ADAB-BCD87D39BA7F}" type="presParOf" srcId="{7FF52CD5-0838-49AE-8E37-7BAB1125A5A4}" destId="{A9F7113F-5062-4F14-B150-8E903664B2AB}" srcOrd="2" destOrd="0" presId="urn:microsoft.com/office/officeart/2008/layout/CaptionedPictures"/>
    <dgm:cxn modelId="{1E199D3B-FD3D-4237-89CD-ED19CDD210A3}" type="presParOf" srcId="{A9F7113F-5062-4F14-B150-8E903664B2AB}" destId="{7E382CF4-4E92-4CA1-B052-BD00BA890930}" srcOrd="0" destOrd="0" presId="urn:microsoft.com/office/officeart/2008/layout/CaptionedPictures"/>
    <dgm:cxn modelId="{C01223FD-6282-41E1-8D32-A2360FCA1B9F}" type="presParOf" srcId="{A9F7113F-5062-4F14-B150-8E903664B2AB}" destId="{9B8086EB-65FE-469F-8A88-D8CA0BEBB019}" srcOrd="1" destOrd="0" presId="urn:microsoft.com/office/officeart/2008/layout/CaptionedPictures"/>
    <dgm:cxn modelId="{9236EA84-3A0D-4F18-8B81-676AB8696015}" type="presParOf" srcId="{3E805305-636A-4CD6-95C3-D033B13E73D9}" destId="{EA2F223D-2861-4519-A0B5-ABAD288E73E3}" srcOrd="11" destOrd="0" presId="urn:microsoft.com/office/officeart/2008/layout/CaptionedPictures"/>
    <dgm:cxn modelId="{DBE20370-F57D-47F8-864B-FC7E23FA857A}" type="presParOf" srcId="{3E805305-636A-4CD6-95C3-D033B13E73D9}" destId="{8D8605CD-5620-4CD9-8089-88344C584F02}" srcOrd="12" destOrd="0" presId="urn:microsoft.com/office/officeart/2008/layout/CaptionedPictures"/>
    <dgm:cxn modelId="{6BAC3C47-FCD8-4321-A89F-E2623569BFA9}" type="presParOf" srcId="{8D8605CD-5620-4CD9-8089-88344C584F02}" destId="{36D4C4CE-6D41-4210-A2AA-1D74988CA43F}" srcOrd="0" destOrd="0" presId="urn:microsoft.com/office/officeart/2008/layout/CaptionedPictures"/>
    <dgm:cxn modelId="{5F750273-CF22-4DF9-B495-465CE8A9E195}" type="presParOf" srcId="{8D8605CD-5620-4CD9-8089-88344C584F02}" destId="{4402BA39-02BE-42AE-995B-6D044FAC0498}" srcOrd="1" destOrd="0" presId="urn:microsoft.com/office/officeart/2008/layout/CaptionedPictures"/>
    <dgm:cxn modelId="{DFDD3243-AE6F-457F-9F09-F9A1C37EAF6E}" type="presParOf" srcId="{8D8605CD-5620-4CD9-8089-88344C584F02}" destId="{8267B1C2-BB8A-497F-9DEF-AAA1B4CAF7C6}" srcOrd="2" destOrd="0" presId="urn:microsoft.com/office/officeart/2008/layout/CaptionedPictures"/>
    <dgm:cxn modelId="{20AFF1E5-5332-4109-ADB7-54B69F9B7FC5}" type="presParOf" srcId="{8267B1C2-BB8A-497F-9DEF-AAA1B4CAF7C6}" destId="{7C34106A-15F9-4814-884A-E7B29A02C255}" srcOrd="0" destOrd="0" presId="urn:microsoft.com/office/officeart/2008/layout/CaptionedPictures"/>
    <dgm:cxn modelId="{10840DC9-6D3E-4A5D-9D84-997B056EA2AC}" type="presParOf" srcId="{8267B1C2-BB8A-497F-9DEF-AAA1B4CAF7C6}" destId="{DA1FDB9C-5A9B-4450-BC34-65175843ED15}" srcOrd="1" destOrd="0" presId="urn:microsoft.com/office/officeart/2008/layout/CaptionedPictures"/>
    <dgm:cxn modelId="{A992F654-6A19-4D5A-A937-213100914261}" type="presParOf" srcId="{3E805305-636A-4CD6-95C3-D033B13E73D9}" destId="{DD1BB162-BB86-48A8-8890-1AC96889CFE8}" srcOrd="13" destOrd="0" presId="urn:microsoft.com/office/officeart/2008/layout/CaptionedPictures"/>
    <dgm:cxn modelId="{F091B110-C895-4C68-AB9C-AEDF07048195}" type="presParOf" srcId="{3E805305-636A-4CD6-95C3-D033B13E73D9}" destId="{E9D909B1-F830-4909-8140-BC1D6ECEFCAB}" srcOrd="14" destOrd="0" presId="urn:microsoft.com/office/officeart/2008/layout/CaptionedPictures"/>
    <dgm:cxn modelId="{B041F5E4-383E-4C0E-B9AC-D37F1FB03876}" type="presParOf" srcId="{E9D909B1-F830-4909-8140-BC1D6ECEFCAB}" destId="{E5B2F3A6-ACE1-47BD-BAF4-028D98C72966}" srcOrd="0" destOrd="0" presId="urn:microsoft.com/office/officeart/2008/layout/CaptionedPictures"/>
    <dgm:cxn modelId="{FDFFBABA-6D35-4444-95B5-6E429CCB3CA1}" type="presParOf" srcId="{E9D909B1-F830-4909-8140-BC1D6ECEFCAB}" destId="{422434F9-4FF6-4E44-B4ED-1DA3EBB2454B}" srcOrd="1" destOrd="0" presId="urn:microsoft.com/office/officeart/2008/layout/CaptionedPictures"/>
    <dgm:cxn modelId="{05D7BA8F-DB1F-42FD-BB9C-36939EC0F6E2}" type="presParOf" srcId="{E9D909B1-F830-4909-8140-BC1D6ECEFCAB}" destId="{99AC0B83-B429-47E3-8989-99BD63CED36D}" srcOrd="2" destOrd="0" presId="urn:microsoft.com/office/officeart/2008/layout/CaptionedPictures"/>
    <dgm:cxn modelId="{100D65F8-16F3-41F6-A0C6-5D22A00E8F44}" type="presParOf" srcId="{99AC0B83-B429-47E3-8989-99BD63CED36D}" destId="{C673EA5D-0B3D-48C0-818A-F212209253E6}" srcOrd="0" destOrd="0" presId="urn:microsoft.com/office/officeart/2008/layout/CaptionedPictures"/>
    <dgm:cxn modelId="{7BAC9E6F-FDDF-4431-8FEF-9BE9F1D90497}" type="presParOf" srcId="{99AC0B83-B429-47E3-8989-99BD63CED36D}" destId="{CB1B7198-2B3E-4AF6-92F3-A6FB437F5C37}" srcOrd="1" destOrd="0" presId="urn:microsoft.com/office/officeart/2008/layout/CaptionedPictures"/>
    <dgm:cxn modelId="{CF3B776C-465A-4A3B-91DF-8A1205F06783}" type="presParOf" srcId="{3E805305-636A-4CD6-95C3-D033B13E73D9}" destId="{A77AB7C0-69E5-4536-842D-854734F5899C}" srcOrd="15" destOrd="0" presId="urn:microsoft.com/office/officeart/2008/layout/CaptionedPictures"/>
    <dgm:cxn modelId="{A7B572BC-83A1-4017-8D8E-42D49DB37C8E}" type="presParOf" srcId="{3E805305-636A-4CD6-95C3-D033B13E73D9}" destId="{7F99F024-C3DB-4421-8773-09307C5A9325}" srcOrd="16" destOrd="0" presId="urn:microsoft.com/office/officeart/2008/layout/CaptionedPictures"/>
    <dgm:cxn modelId="{965A8425-95E7-4DFF-A787-AB49B5453D6D}" type="presParOf" srcId="{7F99F024-C3DB-4421-8773-09307C5A9325}" destId="{C821BC9F-25FD-4430-B489-132273F269E7}" srcOrd="0" destOrd="0" presId="urn:microsoft.com/office/officeart/2008/layout/CaptionedPictures"/>
    <dgm:cxn modelId="{D72F067C-A178-48A1-9C4A-D1C807E2B033}" type="presParOf" srcId="{7F99F024-C3DB-4421-8773-09307C5A9325}" destId="{679ECC22-94F7-4189-B415-67B6DE571445}" srcOrd="1" destOrd="0" presId="urn:microsoft.com/office/officeart/2008/layout/CaptionedPictures"/>
    <dgm:cxn modelId="{38547CCE-9AC0-43C6-9C81-8051A9B459ED}" type="presParOf" srcId="{7F99F024-C3DB-4421-8773-09307C5A9325}" destId="{F76D10E2-BBE4-4423-9280-8BA6BE009FF4}" srcOrd="2" destOrd="0" presId="urn:microsoft.com/office/officeart/2008/layout/CaptionedPictures"/>
    <dgm:cxn modelId="{F1892089-491E-4CE9-A02D-FBFC0B85FB72}" type="presParOf" srcId="{F76D10E2-BBE4-4423-9280-8BA6BE009FF4}" destId="{616A15C3-9CF5-48E9-95EF-6A16CF4D44A9}" srcOrd="0" destOrd="0" presId="urn:microsoft.com/office/officeart/2008/layout/CaptionedPictures"/>
    <dgm:cxn modelId="{3D227775-8D84-4A52-BE11-07B5E3FA0533}" type="presParOf" srcId="{F76D10E2-BBE4-4423-9280-8BA6BE009FF4}" destId="{1D51D934-F619-4E46-B5CD-41C6FE3274DA}" srcOrd="1" destOrd="0" presId="urn:microsoft.com/office/officeart/2008/layout/CaptionedPictures"/>
    <dgm:cxn modelId="{49286E1F-C317-404B-9DD4-F18BA89CC702}" type="presParOf" srcId="{3E805305-636A-4CD6-95C3-D033B13E73D9}" destId="{8E275D2F-9813-403E-9AEB-81F2533F5DDF}" srcOrd="17" destOrd="0" presId="urn:microsoft.com/office/officeart/2008/layout/CaptionedPictures"/>
    <dgm:cxn modelId="{5B05DCE2-3C70-454F-8C77-C234E3F89EE3}" type="presParOf" srcId="{3E805305-636A-4CD6-95C3-D033B13E73D9}" destId="{D0E6BED3-F5E5-4062-AF66-296854BAF1DC}" srcOrd="18" destOrd="0" presId="urn:microsoft.com/office/officeart/2008/layout/CaptionedPictures"/>
    <dgm:cxn modelId="{16B42D30-D40C-4A38-92F1-F063B7D235C3}" type="presParOf" srcId="{D0E6BED3-F5E5-4062-AF66-296854BAF1DC}" destId="{082B9335-C1A3-4874-A6FF-E38231B50F71}" srcOrd="0" destOrd="0" presId="urn:microsoft.com/office/officeart/2008/layout/CaptionedPictures"/>
    <dgm:cxn modelId="{02E4E282-DB54-405D-BE56-3518A08B9813}" type="presParOf" srcId="{D0E6BED3-F5E5-4062-AF66-296854BAF1DC}" destId="{8F5FE4C1-D3B7-4D06-A790-B04F1AAE040F}" srcOrd="1" destOrd="0" presId="urn:microsoft.com/office/officeart/2008/layout/CaptionedPictures"/>
    <dgm:cxn modelId="{26572BC3-9727-4FDB-A74F-AFD66AEA341D}" type="presParOf" srcId="{D0E6BED3-F5E5-4062-AF66-296854BAF1DC}" destId="{DCC1293C-47BF-4BC4-B5E5-BB15A593EA77}" srcOrd="2" destOrd="0" presId="urn:microsoft.com/office/officeart/2008/layout/CaptionedPictures"/>
    <dgm:cxn modelId="{CB4E8532-A76A-4580-91C3-4B7A015D4C75}" type="presParOf" srcId="{DCC1293C-47BF-4BC4-B5E5-BB15A593EA77}" destId="{D3BFFBF7-44B6-4DFB-8CC7-75E65191A412}" srcOrd="0" destOrd="0" presId="urn:microsoft.com/office/officeart/2008/layout/CaptionedPictures"/>
    <dgm:cxn modelId="{1786DE86-2893-4AA6-890A-9738EF7928C8}" type="presParOf" srcId="{DCC1293C-47BF-4BC4-B5E5-BB15A593EA77}" destId="{D89FF530-F38E-46B0-8ACD-F5CA77185B57}" srcOrd="1" destOrd="0" presId="urn:microsoft.com/office/officeart/2008/layout/CaptionedPictures"/>
    <dgm:cxn modelId="{145539ED-12DB-4633-BC82-BAAACC24FE40}" type="presParOf" srcId="{3E805305-636A-4CD6-95C3-D033B13E73D9}" destId="{1CD07ED1-96E9-42F2-8D15-913B535222A4}" srcOrd="19" destOrd="0" presId="urn:microsoft.com/office/officeart/2008/layout/CaptionedPictures"/>
    <dgm:cxn modelId="{19C2F037-269D-4290-86A4-11C96FDA4EB7}" type="presParOf" srcId="{3E805305-636A-4CD6-95C3-D033B13E73D9}" destId="{0CF5282D-FB74-4F4F-A9DB-FED26B284F38}" srcOrd="20" destOrd="0" presId="urn:microsoft.com/office/officeart/2008/layout/CaptionedPictures"/>
    <dgm:cxn modelId="{88E0D3AB-420F-464C-90AB-ECB1FF7B4638}" type="presParOf" srcId="{0CF5282D-FB74-4F4F-A9DB-FED26B284F38}" destId="{DBE97C97-729A-433A-BC63-71ADBCFE1247}" srcOrd="0" destOrd="0" presId="urn:microsoft.com/office/officeart/2008/layout/CaptionedPictures"/>
    <dgm:cxn modelId="{F1E333E5-D4F9-4D86-88B3-48F7C8FEDD8D}" type="presParOf" srcId="{0CF5282D-FB74-4F4F-A9DB-FED26B284F38}" destId="{8946FE33-869D-4262-8E0A-2AAE0E6C9832}" srcOrd="1" destOrd="0" presId="urn:microsoft.com/office/officeart/2008/layout/CaptionedPictures"/>
    <dgm:cxn modelId="{C5ECEBBC-F6E2-4F4E-BF9F-07939EDACA21}" type="presParOf" srcId="{0CF5282D-FB74-4F4F-A9DB-FED26B284F38}" destId="{EE7F1E89-A8CA-4B6D-ADFC-8E04F1577EDD}" srcOrd="2" destOrd="0" presId="urn:microsoft.com/office/officeart/2008/layout/CaptionedPictures"/>
    <dgm:cxn modelId="{491E6C23-3995-431E-ADC7-58596B0C9FC5}" type="presParOf" srcId="{EE7F1E89-A8CA-4B6D-ADFC-8E04F1577EDD}" destId="{AE3F4300-C1A6-4BEE-BD59-E2F50820EA3E}" srcOrd="0" destOrd="0" presId="urn:microsoft.com/office/officeart/2008/layout/CaptionedPictures"/>
    <dgm:cxn modelId="{BB7AC050-23EC-4470-AAA5-95646ED5EBB8}" type="presParOf" srcId="{EE7F1E89-A8CA-4B6D-ADFC-8E04F1577EDD}" destId="{DD379527-A679-4913-AB48-059FE2D55866}" srcOrd="1" destOrd="0" presId="urn:microsoft.com/office/officeart/2008/layout/CaptionedPictures"/>
    <dgm:cxn modelId="{876978FC-0241-413B-BFCC-F8558C35EEC9}" type="presParOf" srcId="{3E805305-636A-4CD6-95C3-D033B13E73D9}" destId="{155562E1-74AA-463B-AAA8-4359470ACD2C}" srcOrd="21" destOrd="0" presId="urn:microsoft.com/office/officeart/2008/layout/CaptionedPictures"/>
    <dgm:cxn modelId="{35483651-7770-4F7D-AC98-36E684284F20}" type="presParOf" srcId="{3E805305-636A-4CD6-95C3-D033B13E73D9}" destId="{A42FBE90-65FE-4D41-9F0D-799D2AD10380}" srcOrd="22" destOrd="0" presId="urn:microsoft.com/office/officeart/2008/layout/CaptionedPictures"/>
    <dgm:cxn modelId="{37AEC00C-96F7-4E6C-BDA3-181637E470C3}" type="presParOf" srcId="{A42FBE90-65FE-4D41-9F0D-799D2AD10380}" destId="{5E813CC8-511A-448B-9621-5CB1798EAC7A}" srcOrd="0" destOrd="0" presId="urn:microsoft.com/office/officeart/2008/layout/CaptionedPictures"/>
    <dgm:cxn modelId="{9919CA61-DFF4-4624-A9D8-D442A96EDA83}" type="presParOf" srcId="{A42FBE90-65FE-4D41-9F0D-799D2AD10380}" destId="{00792118-714D-4F9F-AF9A-F502C01CD6D9}" srcOrd="1" destOrd="0" presId="urn:microsoft.com/office/officeart/2008/layout/CaptionedPictures"/>
    <dgm:cxn modelId="{5C786B99-28B3-4434-B9CD-455F42DF0061}" type="presParOf" srcId="{A42FBE90-65FE-4D41-9F0D-799D2AD10380}" destId="{B4B02B83-9F9A-4BB1-B654-93666F363A39}" srcOrd="2" destOrd="0" presId="urn:microsoft.com/office/officeart/2008/layout/CaptionedPictures"/>
    <dgm:cxn modelId="{F734EF44-9BBA-48DA-A0F3-E84ACDC16874}" type="presParOf" srcId="{B4B02B83-9F9A-4BB1-B654-93666F363A39}" destId="{97959223-42AB-4C5A-B7AC-00FDFFCD03D3}" srcOrd="0" destOrd="0" presId="urn:microsoft.com/office/officeart/2008/layout/CaptionedPictures"/>
    <dgm:cxn modelId="{CC55BC0B-8309-4957-B20A-03504A0A7A37}" type="presParOf" srcId="{B4B02B83-9F9A-4BB1-B654-93666F363A39}" destId="{AB04D854-EAA4-4E55-82ED-27B4B3E7EF75}" srcOrd="1" destOrd="0" presId="urn:microsoft.com/office/officeart/2008/layout/CaptionedPictures"/>
    <dgm:cxn modelId="{0B8EAF74-BC96-4BA0-B81A-B14B1CF83E82}" type="presParOf" srcId="{3E805305-636A-4CD6-95C3-D033B13E73D9}" destId="{44E3BBFB-9C57-465C-A59A-4188C3890AFA}" srcOrd="23" destOrd="0" presId="urn:microsoft.com/office/officeart/2008/layout/CaptionedPictures"/>
    <dgm:cxn modelId="{3303322C-2167-4F58-86BF-AA0932B34B53}" type="presParOf" srcId="{3E805305-636A-4CD6-95C3-D033B13E73D9}" destId="{F96308B2-6884-48C6-A26D-CE9FE649DB11}" srcOrd="24" destOrd="0" presId="urn:microsoft.com/office/officeart/2008/layout/CaptionedPictures"/>
    <dgm:cxn modelId="{601A0DF9-067F-45EB-9261-8CE6AF331AB4}" type="presParOf" srcId="{F96308B2-6884-48C6-A26D-CE9FE649DB11}" destId="{0BE30ED5-1287-47A8-BD61-9FA52760501B}" srcOrd="0" destOrd="0" presId="urn:microsoft.com/office/officeart/2008/layout/CaptionedPictures"/>
    <dgm:cxn modelId="{435D9F76-A72B-4427-83B5-F212A0D0B647}" type="presParOf" srcId="{F96308B2-6884-48C6-A26D-CE9FE649DB11}" destId="{DF38D836-C7AD-4E39-BBCD-FEEBAF60B88C}" srcOrd="1" destOrd="0" presId="urn:microsoft.com/office/officeart/2008/layout/CaptionedPictures"/>
    <dgm:cxn modelId="{1C6C293B-0170-4CBF-93B6-8F08F2EA7DCD}" type="presParOf" srcId="{F96308B2-6884-48C6-A26D-CE9FE649DB11}" destId="{5D08E4B7-4825-41C6-B540-D687E47E1B29}" srcOrd="2" destOrd="0" presId="urn:microsoft.com/office/officeart/2008/layout/CaptionedPictures"/>
    <dgm:cxn modelId="{8595A410-F79E-4888-B679-A2BE22AD028B}" type="presParOf" srcId="{5D08E4B7-4825-41C6-B540-D687E47E1B29}" destId="{DAF89F94-C795-4B35-B842-C0EC2DAF6095}" srcOrd="0" destOrd="0" presId="urn:microsoft.com/office/officeart/2008/layout/CaptionedPictures"/>
    <dgm:cxn modelId="{2CBE968B-68A1-440B-A9C3-A5FC6A4D5047}" type="presParOf" srcId="{5D08E4B7-4825-41C6-B540-D687E47E1B29}" destId="{EED2FADC-0915-45B3-A7CD-FAFDD2CB7E8A}" srcOrd="1" destOrd="0" presId="urn:microsoft.com/office/officeart/2008/layout/CaptionedPictures"/>
    <dgm:cxn modelId="{E3BC8357-26B4-4593-B2FE-A57CB1EF93A0}" type="presParOf" srcId="{3E805305-636A-4CD6-95C3-D033B13E73D9}" destId="{B646D217-3CE4-4A47-86D1-B4CB34ED910B}" srcOrd="25" destOrd="0" presId="urn:microsoft.com/office/officeart/2008/layout/CaptionedPictures"/>
    <dgm:cxn modelId="{E1D72A2B-9C5B-4450-B45F-5FA810A83A7D}" type="presParOf" srcId="{3E805305-636A-4CD6-95C3-D033B13E73D9}" destId="{0DF8D8C4-28D8-44D3-9BDC-51A23AAA8DAF}" srcOrd="26" destOrd="0" presId="urn:microsoft.com/office/officeart/2008/layout/CaptionedPictures"/>
    <dgm:cxn modelId="{B1231552-5813-4A5D-82D6-049753CA1D4D}" type="presParOf" srcId="{0DF8D8C4-28D8-44D3-9BDC-51A23AAA8DAF}" destId="{0CD89535-266D-468A-AF15-C81C4FDBB523}" srcOrd="0" destOrd="0" presId="urn:microsoft.com/office/officeart/2008/layout/CaptionedPictures"/>
    <dgm:cxn modelId="{F53858F1-6F2B-433B-B6E3-3BCF65D3D456}" type="presParOf" srcId="{0DF8D8C4-28D8-44D3-9BDC-51A23AAA8DAF}" destId="{D8397FB4-730F-4825-AD7A-AF53E89144C1}" srcOrd="1" destOrd="0" presId="urn:microsoft.com/office/officeart/2008/layout/CaptionedPictures"/>
    <dgm:cxn modelId="{EBAE541F-94D9-4824-8061-5795E0C8DAE5}" type="presParOf" srcId="{0DF8D8C4-28D8-44D3-9BDC-51A23AAA8DAF}" destId="{0BFD9069-9EB1-496D-9E61-8B11CD073381}" srcOrd="2" destOrd="0" presId="urn:microsoft.com/office/officeart/2008/layout/CaptionedPictures"/>
    <dgm:cxn modelId="{8FFF51FE-C957-4B2F-8FB1-F83F1AEF2F40}" type="presParOf" srcId="{0BFD9069-9EB1-496D-9E61-8B11CD073381}" destId="{A04B3792-0545-4D3B-9C46-6D9FE39705F7}" srcOrd="0" destOrd="0" presId="urn:microsoft.com/office/officeart/2008/layout/CaptionedPictures"/>
    <dgm:cxn modelId="{DC6C76D0-6A91-449C-A3FE-210737CFA7EC}" type="presParOf" srcId="{0BFD9069-9EB1-496D-9E61-8B11CD073381}" destId="{BCD03815-D11E-49EC-AD2E-AA2005918BEE}" srcOrd="1" destOrd="0" presId="urn:microsoft.com/office/officeart/2008/layout/CaptionedPictures"/>
    <dgm:cxn modelId="{1449B467-FD36-429E-95BC-6FD516835D58}" type="presParOf" srcId="{3E805305-636A-4CD6-95C3-D033B13E73D9}" destId="{430A22D3-6196-4AB6-8182-706D50F6D783}" srcOrd="27" destOrd="0" presId="urn:microsoft.com/office/officeart/2008/layout/CaptionedPictures"/>
    <dgm:cxn modelId="{C5116A93-8F6F-428E-B62C-3D395BA3C29E}" type="presParOf" srcId="{3E805305-636A-4CD6-95C3-D033B13E73D9}" destId="{F982DB84-CAA6-4C9E-AA65-4E08CB1CA081}" srcOrd="28" destOrd="0" presId="urn:microsoft.com/office/officeart/2008/layout/CaptionedPictures"/>
    <dgm:cxn modelId="{D3615555-3BF6-4C95-AE37-D738883827AA}" type="presParOf" srcId="{F982DB84-CAA6-4C9E-AA65-4E08CB1CA081}" destId="{5F9EC37C-5CAF-4D9E-B81B-CBBBAE35202D}" srcOrd="0" destOrd="0" presId="urn:microsoft.com/office/officeart/2008/layout/CaptionedPictures"/>
    <dgm:cxn modelId="{DB103C18-E8DE-4101-A330-AA2F99526C00}" type="presParOf" srcId="{F982DB84-CAA6-4C9E-AA65-4E08CB1CA081}" destId="{ED81C919-7162-42EE-82DC-4F85282FB0A8}" srcOrd="1" destOrd="0" presId="urn:microsoft.com/office/officeart/2008/layout/CaptionedPictures"/>
    <dgm:cxn modelId="{E58D4071-B2F1-4220-80CD-37E0D33E4B4B}" type="presParOf" srcId="{F982DB84-CAA6-4C9E-AA65-4E08CB1CA081}" destId="{807BFACD-0281-4CBE-B1A6-611D1FEFF0F5}" srcOrd="2" destOrd="0" presId="urn:microsoft.com/office/officeart/2008/layout/CaptionedPictures"/>
    <dgm:cxn modelId="{2CD80974-6C7D-4D5F-8B4D-2BB059565EC6}" type="presParOf" srcId="{807BFACD-0281-4CBE-B1A6-611D1FEFF0F5}" destId="{3006B7D0-A66D-4869-B429-98213DB88F32}" srcOrd="0" destOrd="0" presId="urn:microsoft.com/office/officeart/2008/layout/CaptionedPictures"/>
    <dgm:cxn modelId="{0092C9E7-C72A-4084-9D01-99881E4D08AA}" type="presParOf" srcId="{807BFACD-0281-4CBE-B1A6-611D1FEFF0F5}" destId="{B89A04EE-15B4-4D04-B56B-C58108E5F9F5}"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88B16A-4B6F-4F18-9609-D7E5E02F376A}" type="doc">
      <dgm:prSet loTypeId="urn:microsoft.com/office/officeart/2005/8/layout/hierarchy4" loCatId="hierarchy" qsTypeId="urn:microsoft.com/office/officeart/2005/8/quickstyle/simple3" qsCatId="simple" csTypeId="urn:microsoft.com/office/officeart/2005/8/colors/accent1_1" csCatId="accent1" phldr="1"/>
      <dgm:spPr/>
      <dgm:t>
        <a:bodyPr/>
        <a:lstStyle/>
        <a:p>
          <a:endParaRPr lang="en-US"/>
        </a:p>
      </dgm:t>
    </dgm:pt>
    <dgm:pt modelId="{5A6DC40A-70AC-4A6F-83F7-8EAD799DFAC8}">
      <dgm:prSet phldrT="[Text]" custT="1"/>
      <dgm:spPr/>
      <dgm:t>
        <a:bodyPr/>
        <a:lstStyle/>
        <a:p>
          <a:r>
            <a:rPr lang="en-US" sz="2400" dirty="0"/>
            <a:t>Generic</a:t>
          </a:r>
          <a:endParaRPr lang="en-US" sz="4100" dirty="0"/>
        </a:p>
      </dgm:t>
    </dgm:pt>
    <dgm:pt modelId="{0A56124E-E3B8-4A03-AFA7-288ADE08294F}" type="parTrans" cxnId="{03B91C4A-5B23-48B0-9F05-CC0153303AB1}">
      <dgm:prSet/>
      <dgm:spPr/>
      <dgm:t>
        <a:bodyPr/>
        <a:lstStyle/>
        <a:p>
          <a:endParaRPr lang="en-US"/>
        </a:p>
      </dgm:t>
    </dgm:pt>
    <dgm:pt modelId="{1C9A6E9B-77A2-4DF4-92D6-F59255DAD39F}" type="sibTrans" cxnId="{03B91C4A-5B23-48B0-9F05-CC0153303AB1}">
      <dgm:prSet/>
      <dgm:spPr/>
      <dgm:t>
        <a:bodyPr/>
        <a:lstStyle/>
        <a:p>
          <a:endParaRPr lang="en-US"/>
        </a:p>
      </dgm:t>
    </dgm:pt>
    <dgm:pt modelId="{249DF18C-CE90-4E24-8D06-18D90EBDFBEA}">
      <dgm:prSet phldrT="[Text]" custT="1"/>
      <dgm:spPr/>
      <dgm:t>
        <a:bodyPr/>
        <a:lstStyle/>
        <a:p>
          <a:r>
            <a:rPr lang="en-US" sz="2400" dirty="0"/>
            <a:t>Domain Core</a:t>
          </a:r>
        </a:p>
      </dgm:t>
    </dgm:pt>
    <dgm:pt modelId="{CF35EBFB-EAB1-48BF-8758-215C5A8F62C1}" type="parTrans" cxnId="{BDA9572B-B150-4CC3-B388-79768E67594D}">
      <dgm:prSet/>
      <dgm:spPr/>
      <dgm:t>
        <a:bodyPr/>
        <a:lstStyle/>
        <a:p>
          <a:endParaRPr lang="en-US"/>
        </a:p>
      </dgm:t>
    </dgm:pt>
    <dgm:pt modelId="{844C798A-30B0-4362-872B-1D4AEA80AA46}" type="sibTrans" cxnId="{BDA9572B-B150-4CC3-B388-79768E67594D}">
      <dgm:prSet/>
      <dgm:spPr/>
      <dgm:t>
        <a:bodyPr/>
        <a:lstStyle/>
        <a:p>
          <a:endParaRPr lang="en-US"/>
        </a:p>
      </dgm:t>
    </dgm:pt>
    <dgm:pt modelId="{FB5C1C3C-9816-443C-A7D4-42986B7BD333}">
      <dgm:prSet phldrT="[Text]" custT="1"/>
      <dgm:spPr/>
      <dgm:t>
        <a:bodyPr/>
        <a:lstStyle/>
        <a:p>
          <a:r>
            <a:rPr lang="en-US" sz="2400" dirty="0"/>
            <a:t>Extensions</a:t>
          </a:r>
        </a:p>
      </dgm:t>
    </dgm:pt>
    <dgm:pt modelId="{C3F1546A-CAEF-4493-8D30-8DDF7D1607CB}" type="parTrans" cxnId="{27612B0F-F2AC-4797-A001-928BAB9C8578}">
      <dgm:prSet/>
      <dgm:spPr/>
      <dgm:t>
        <a:bodyPr/>
        <a:lstStyle/>
        <a:p>
          <a:endParaRPr lang="en-US"/>
        </a:p>
      </dgm:t>
    </dgm:pt>
    <dgm:pt modelId="{A331CB37-6FA4-4DF5-988B-E29AC3127B01}" type="sibTrans" cxnId="{27612B0F-F2AC-4797-A001-928BAB9C8578}">
      <dgm:prSet/>
      <dgm:spPr/>
      <dgm:t>
        <a:bodyPr/>
        <a:lstStyle/>
        <a:p>
          <a:endParaRPr lang="en-US"/>
        </a:p>
      </dgm:t>
    </dgm:pt>
    <dgm:pt modelId="{4C914B34-F0B0-49F4-83F7-CDC4DA11C163}" type="pres">
      <dgm:prSet presAssocID="{6F88B16A-4B6F-4F18-9609-D7E5E02F376A}" presName="Name0" presStyleCnt="0">
        <dgm:presLayoutVars>
          <dgm:chPref val="1"/>
          <dgm:dir/>
          <dgm:animOne val="branch"/>
          <dgm:animLvl val="lvl"/>
          <dgm:resizeHandles/>
        </dgm:presLayoutVars>
      </dgm:prSet>
      <dgm:spPr/>
    </dgm:pt>
    <dgm:pt modelId="{B2B687B1-3277-45C4-9FD0-B6D678FDB2F3}" type="pres">
      <dgm:prSet presAssocID="{5A6DC40A-70AC-4A6F-83F7-8EAD799DFAC8}" presName="vertOne" presStyleCnt="0"/>
      <dgm:spPr/>
    </dgm:pt>
    <dgm:pt modelId="{7DB12ECA-7B39-4EFD-8D3C-F4D3CE23D3F8}" type="pres">
      <dgm:prSet presAssocID="{5A6DC40A-70AC-4A6F-83F7-8EAD799DFAC8}" presName="txOne" presStyleLbl="node0" presStyleIdx="0" presStyleCnt="1" custScaleY="49199">
        <dgm:presLayoutVars>
          <dgm:chPref val="3"/>
        </dgm:presLayoutVars>
      </dgm:prSet>
      <dgm:spPr/>
    </dgm:pt>
    <dgm:pt modelId="{5699F69B-113F-4323-90ED-9BD90DC64231}" type="pres">
      <dgm:prSet presAssocID="{5A6DC40A-70AC-4A6F-83F7-8EAD799DFAC8}" presName="parTransOne" presStyleCnt="0"/>
      <dgm:spPr/>
    </dgm:pt>
    <dgm:pt modelId="{C93F9302-B527-4187-8000-DD048BE24225}" type="pres">
      <dgm:prSet presAssocID="{5A6DC40A-70AC-4A6F-83F7-8EAD799DFAC8}" presName="horzOne" presStyleCnt="0"/>
      <dgm:spPr/>
    </dgm:pt>
    <dgm:pt modelId="{1BEA2D53-EC80-41C9-8E7E-DB63BBFDA19F}" type="pres">
      <dgm:prSet presAssocID="{249DF18C-CE90-4E24-8D06-18D90EBDFBEA}" presName="vertTwo" presStyleCnt="0"/>
      <dgm:spPr/>
    </dgm:pt>
    <dgm:pt modelId="{39D62F24-04E8-4427-A18D-9573E1320BD7}" type="pres">
      <dgm:prSet presAssocID="{249DF18C-CE90-4E24-8D06-18D90EBDFBEA}" presName="txTwo" presStyleLbl="node2" presStyleIdx="0" presStyleCnt="1">
        <dgm:presLayoutVars>
          <dgm:chPref val="3"/>
        </dgm:presLayoutVars>
      </dgm:prSet>
      <dgm:spPr/>
    </dgm:pt>
    <dgm:pt modelId="{78A56815-E88B-493B-B867-4DA906DB20D8}" type="pres">
      <dgm:prSet presAssocID="{249DF18C-CE90-4E24-8D06-18D90EBDFBEA}" presName="parTransTwo" presStyleCnt="0"/>
      <dgm:spPr/>
    </dgm:pt>
    <dgm:pt modelId="{71FF6DAB-BD9F-4273-BF19-46034207E782}" type="pres">
      <dgm:prSet presAssocID="{249DF18C-CE90-4E24-8D06-18D90EBDFBEA}" presName="horzTwo" presStyleCnt="0"/>
      <dgm:spPr/>
    </dgm:pt>
    <dgm:pt modelId="{E366FD9B-E5D3-435D-8F2C-C207B8FF0DF7}" type="pres">
      <dgm:prSet presAssocID="{FB5C1C3C-9816-443C-A7D4-42986B7BD333}" presName="vertThree" presStyleCnt="0"/>
      <dgm:spPr/>
    </dgm:pt>
    <dgm:pt modelId="{AE1D6BAE-B69C-463F-8D74-EEBCB3B243B2}" type="pres">
      <dgm:prSet presAssocID="{FB5C1C3C-9816-443C-A7D4-42986B7BD333}" presName="txThree" presStyleLbl="node3" presStyleIdx="0" presStyleCnt="1" custScaleY="97201">
        <dgm:presLayoutVars>
          <dgm:chPref val="3"/>
        </dgm:presLayoutVars>
      </dgm:prSet>
      <dgm:spPr/>
    </dgm:pt>
    <dgm:pt modelId="{A53DBA8E-931F-46F2-A6BC-E91E20BEDDB9}" type="pres">
      <dgm:prSet presAssocID="{FB5C1C3C-9816-443C-A7D4-42986B7BD333}" presName="horzThree" presStyleCnt="0"/>
      <dgm:spPr/>
    </dgm:pt>
  </dgm:ptLst>
  <dgm:cxnLst>
    <dgm:cxn modelId="{27612B0F-F2AC-4797-A001-928BAB9C8578}" srcId="{249DF18C-CE90-4E24-8D06-18D90EBDFBEA}" destId="{FB5C1C3C-9816-443C-A7D4-42986B7BD333}" srcOrd="0" destOrd="0" parTransId="{C3F1546A-CAEF-4493-8D30-8DDF7D1607CB}" sibTransId="{A331CB37-6FA4-4DF5-988B-E29AC3127B01}"/>
    <dgm:cxn modelId="{A8985520-7314-429E-9965-50D2B54C047F}" type="presOf" srcId="{6F88B16A-4B6F-4F18-9609-D7E5E02F376A}" destId="{4C914B34-F0B0-49F4-83F7-CDC4DA11C163}" srcOrd="0" destOrd="0" presId="urn:microsoft.com/office/officeart/2005/8/layout/hierarchy4"/>
    <dgm:cxn modelId="{BDA9572B-B150-4CC3-B388-79768E67594D}" srcId="{5A6DC40A-70AC-4A6F-83F7-8EAD799DFAC8}" destId="{249DF18C-CE90-4E24-8D06-18D90EBDFBEA}" srcOrd="0" destOrd="0" parTransId="{CF35EBFB-EAB1-48BF-8758-215C5A8F62C1}" sibTransId="{844C798A-30B0-4362-872B-1D4AEA80AA46}"/>
    <dgm:cxn modelId="{EFF54844-14E9-4966-BCD2-88E2BB574D98}" type="presOf" srcId="{5A6DC40A-70AC-4A6F-83F7-8EAD799DFAC8}" destId="{7DB12ECA-7B39-4EFD-8D3C-F4D3CE23D3F8}" srcOrd="0" destOrd="0" presId="urn:microsoft.com/office/officeart/2005/8/layout/hierarchy4"/>
    <dgm:cxn modelId="{03B91C4A-5B23-48B0-9F05-CC0153303AB1}" srcId="{6F88B16A-4B6F-4F18-9609-D7E5E02F376A}" destId="{5A6DC40A-70AC-4A6F-83F7-8EAD799DFAC8}" srcOrd="0" destOrd="0" parTransId="{0A56124E-E3B8-4A03-AFA7-288ADE08294F}" sibTransId="{1C9A6E9B-77A2-4DF4-92D6-F59255DAD39F}"/>
    <dgm:cxn modelId="{56ED4454-EAB0-45BC-B61F-49A902DB303D}" type="presOf" srcId="{249DF18C-CE90-4E24-8D06-18D90EBDFBEA}" destId="{39D62F24-04E8-4427-A18D-9573E1320BD7}" srcOrd="0" destOrd="0" presId="urn:microsoft.com/office/officeart/2005/8/layout/hierarchy4"/>
    <dgm:cxn modelId="{089DF19C-1014-4260-98B8-AA50235A0A80}" type="presOf" srcId="{FB5C1C3C-9816-443C-A7D4-42986B7BD333}" destId="{AE1D6BAE-B69C-463F-8D74-EEBCB3B243B2}" srcOrd="0" destOrd="0" presId="urn:microsoft.com/office/officeart/2005/8/layout/hierarchy4"/>
    <dgm:cxn modelId="{22698CCB-BDC2-422B-BC49-48AC8991DBB3}" type="presParOf" srcId="{4C914B34-F0B0-49F4-83F7-CDC4DA11C163}" destId="{B2B687B1-3277-45C4-9FD0-B6D678FDB2F3}" srcOrd="0" destOrd="0" presId="urn:microsoft.com/office/officeart/2005/8/layout/hierarchy4"/>
    <dgm:cxn modelId="{13EDAF3C-DB66-4F34-85E4-30E7D00D5320}" type="presParOf" srcId="{B2B687B1-3277-45C4-9FD0-B6D678FDB2F3}" destId="{7DB12ECA-7B39-4EFD-8D3C-F4D3CE23D3F8}" srcOrd="0" destOrd="0" presId="urn:microsoft.com/office/officeart/2005/8/layout/hierarchy4"/>
    <dgm:cxn modelId="{F30DDEF3-94FA-4C92-B1D0-8BD07E840F40}" type="presParOf" srcId="{B2B687B1-3277-45C4-9FD0-B6D678FDB2F3}" destId="{5699F69B-113F-4323-90ED-9BD90DC64231}" srcOrd="1" destOrd="0" presId="urn:microsoft.com/office/officeart/2005/8/layout/hierarchy4"/>
    <dgm:cxn modelId="{EACD24BA-E660-43D2-9F5B-7328DD26DA88}" type="presParOf" srcId="{B2B687B1-3277-45C4-9FD0-B6D678FDB2F3}" destId="{C93F9302-B527-4187-8000-DD048BE24225}" srcOrd="2" destOrd="0" presId="urn:microsoft.com/office/officeart/2005/8/layout/hierarchy4"/>
    <dgm:cxn modelId="{CD96DCB1-84B5-43CA-BD8F-67A7123C655B}" type="presParOf" srcId="{C93F9302-B527-4187-8000-DD048BE24225}" destId="{1BEA2D53-EC80-41C9-8E7E-DB63BBFDA19F}" srcOrd="0" destOrd="0" presId="urn:microsoft.com/office/officeart/2005/8/layout/hierarchy4"/>
    <dgm:cxn modelId="{E8693749-371A-4EBA-99FD-05A1CFCDB140}" type="presParOf" srcId="{1BEA2D53-EC80-41C9-8E7E-DB63BBFDA19F}" destId="{39D62F24-04E8-4427-A18D-9573E1320BD7}" srcOrd="0" destOrd="0" presId="urn:microsoft.com/office/officeart/2005/8/layout/hierarchy4"/>
    <dgm:cxn modelId="{D5D9600C-6795-46EF-B7BB-6A069E68AD73}" type="presParOf" srcId="{1BEA2D53-EC80-41C9-8E7E-DB63BBFDA19F}" destId="{78A56815-E88B-493B-B867-4DA906DB20D8}" srcOrd="1" destOrd="0" presId="urn:microsoft.com/office/officeart/2005/8/layout/hierarchy4"/>
    <dgm:cxn modelId="{AD2BEA9D-CF8A-4982-BD82-57AF59683A7D}" type="presParOf" srcId="{1BEA2D53-EC80-41C9-8E7E-DB63BBFDA19F}" destId="{71FF6DAB-BD9F-4273-BF19-46034207E782}" srcOrd="2" destOrd="0" presId="urn:microsoft.com/office/officeart/2005/8/layout/hierarchy4"/>
    <dgm:cxn modelId="{F94C1F64-B286-45FD-92C6-9A28BC5D1FD3}" type="presParOf" srcId="{71FF6DAB-BD9F-4273-BF19-46034207E782}" destId="{E366FD9B-E5D3-435D-8F2C-C207B8FF0DF7}" srcOrd="0" destOrd="0" presId="urn:microsoft.com/office/officeart/2005/8/layout/hierarchy4"/>
    <dgm:cxn modelId="{156D48CB-72E7-4B16-851B-EFF487898EA1}" type="presParOf" srcId="{E366FD9B-E5D3-435D-8F2C-C207B8FF0DF7}" destId="{AE1D6BAE-B69C-463F-8D74-EEBCB3B243B2}" srcOrd="0" destOrd="0" presId="urn:microsoft.com/office/officeart/2005/8/layout/hierarchy4"/>
    <dgm:cxn modelId="{66B65FB1-D198-474A-913D-2E0A423DDFB5}" type="presParOf" srcId="{E366FD9B-E5D3-435D-8F2C-C207B8FF0DF7}" destId="{A53DBA8E-931F-46F2-A6BC-E91E20BEDDB9}"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88B16A-4B6F-4F18-9609-D7E5E02F376A}" type="doc">
      <dgm:prSet loTypeId="urn:microsoft.com/office/officeart/2005/8/layout/hierarchy4" loCatId="hierarchy" qsTypeId="urn:microsoft.com/office/officeart/2005/8/quickstyle/simple3" qsCatId="simple" csTypeId="urn:microsoft.com/office/officeart/2005/8/colors/accent1_1" csCatId="accent1" phldr="1"/>
      <dgm:spPr/>
      <dgm:t>
        <a:bodyPr/>
        <a:lstStyle/>
        <a:p>
          <a:endParaRPr lang="en-US"/>
        </a:p>
      </dgm:t>
    </dgm:pt>
    <dgm:pt modelId="{249DF18C-CE90-4E24-8D06-18D90EBDFBEA}">
      <dgm:prSet phldrT="[Text]" custT="1"/>
      <dgm:spPr/>
      <dgm:t>
        <a:bodyPr/>
        <a:lstStyle/>
        <a:p>
          <a:r>
            <a:rPr lang="en-US" sz="2400" dirty="0"/>
            <a:t>Free Open Source</a:t>
          </a:r>
        </a:p>
      </dgm:t>
    </dgm:pt>
    <dgm:pt modelId="{844C798A-30B0-4362-872B-1D4AEA80AA46}" type="sibTrans" cxnId="{BDA9572B-B150-4CC3-B388-79768E67594D}">
      <dgm:prSet/>
      <dgm:spPr/>
      <dgm:t>
        <a:bodyPr/>
        <a:lstStyle/>
        <a:p>
          <a:endParaRPr lang="en-US"/>
        </a:p>
      </dgm:t>
    </dgm:pt>
    <dgm:pt modelId="{CF35EBFB-EAB1-48BF-8758-215C5A8F62C1}" type="parTrans" cxnId="{BDA9572B-B150-4CC3-B388-79768E67594D}">
      <dgm:prSet/>
      <dgm:spPr/>
      <dgm:t>
        <a:bodyPr/>
        <a:lstStyle/>
        <a:p>
          <a:endParaRPr lang="en-US"/>
        </a:p>
      </dgm:t>
    </dgm:pt>
    <dgm:pt modelId="{E5B57FB0-706C-4B75-96A8-C55704FD0B42}">
      <dgm:prSet phldrT="[Text]" custT="1"/>
      <dgm:spPr/>
      <dgm:t>
        <a:bodyPr/>
        <a:lstStyle/>
        <a:p>
          <a:r>
            <a:rPr lang="en-US" sz="2400" dirty="0"/>
            <a:t>Commercial License</a:t>
          </a:r>
        </a:p>
      </dgm:t>
    </dgm:pt>
    <dgm:pt modelId="{DD8BBABE-5A25-457F-BB4D-801453B91268}" type="sibTrans" cxnId="{5FB1270A-446D-416E-B8F2-4C5B0296C880}">
      <dgm:prSet/>
      <dgm:spPr/>
      <dgm:t>
        <a:bodyPr/>
        <a:lstStyle/>
        <a:p>
          <a:endParaRPr lang="en-US"/>
        </a:p>
      </dgm:t>
    </dgm:pt>
    <dgm:pt modelId="{EEB14B8E-8828-474C-988F-1BEDFEB2252F}" type="parTrans" cxnId="{5FB1270A-446D-416E-B8F2-4C5B0296C880}">
      <dgm:prSet/>
      <dgm:spPr/>
      <dgm:t>
        <a:bodyPr/>
        <a:lstStyle/>
        <a:p>
          <a:endParaRPr lang="en-US"/>
        </a:p>
      </dgm:t>
    </dgm:pt>
    <dgm:pt modelId="{4C914B34-F0B0-49F4-83F7-CDC4DA11C163}" type="pres">
      <dgm:prSet presAssocID="{6F88B16A-4B6F-4F18-9609-D7E5E02F376A}" presName="Name0" presStyleCnt="0">
        <dgm:presLayoutVars>
          <dgm:chPref val="1"/>
          <dgm:dir/>
          <dgm:animOne val="branch"/>
          <dgm:animLvl val="lvl"/>
          <dgm:resizeHandles/>
        </dgm:presLayoutVars>
      </dgm:prSet>
      <dgm:spPr/>
    </dgm:pt>
    <dgm:pt modelId="{2020F856-DAAE-47C2-9E63-7251DE1E6D03}" type="pres">
      <dgm:prSet presAssocID="{249DF18C-CE90-4E24-8D06-18D90EBDFBEA}" presName="vertOne" presStyleCnt="0"/>
      <dgm:spPr/>
    </dgm:pt>
    <dgm:pt modelId="{6C40897F-FE66-434F-8F84-4DF4844EDB84}" type="pres">
      <dgm:prSet presAssocID="{249DF18C-CE90-4E24-8D06-18D90EBDFBEA}" presName="txOne" presStyleLbl="node0" presStyleIdx="0" presStyleCnt="1" custScaleX="88282" custLinFactY="-2613" custLinFactNeighborX="4628" custLinFactNeighborY="-100000">
        <dgm:presLayoutVars>
          <dgm:chPref val="3"/>
        </dgm:presLayoutVars>
      </dgm:prSet>
      <dgm:spPr/>
    </dgm:pt>
    <dgm:pt modelId="{7E26973D-064D-40A8-837F-31C40E3EA927}" type="pres">
      <dgm:prSet presAssocID="{249DF18C-CE90-4E24-8D06-18D90EBDFBEA}" presName="parTransOne" presStyleCnt="0"/>
      <dgm:spPr/>
    </dgm:pt>
    <dgm:pt modelId="{2F4BF18B-B568-4099-ABAE-063EC9CE3401}" type="pres">
      <dgm:prSet presAssocID="{249DF18C-CE90-4E24-8D06-18D90EBDFBEA}" presName="horzOne" presStyleCnt="0"/>
      <dgm:spPr/>
    </dgm:pt>
    <dgm:pt modelId="{0EA2F976-22CE-4434-BF47-7054FA6E16D9}" type="pres">
      <dgm:prSet presAssocID="{E5B57FB0-706C-4B75-96A8-C55704FD0B42}" presName="vertTwo" presStyleCnt="0"/>
      <dgm:spPr/>
    </dgm:pt>
    <dgm:pt modelId="{7381D2A5-D7DF-4ABA-A91C-639C654692C0}" type="pres">
      <dgm:prSet presAssocID="{E5B57FB0-706C-4B75-96A8-C55704FD0B42}" presName="txTwo" presStyleLbl="node2" presStyleIdx="0" presStyleCnt="1" custScaleX="88282" custScaleY="63879" custLinFactNeighborX="5406">
        <dgm:presLayoutVars>
          <dgm:chPref val="3"/>
        </dgm:presLayoutVars>
      </dgm:prSet>
      <dgm:spPr/>
    </dgm:pt>
    <dgm:pt modelId="{8B7214AB-8A10-4EFC-A8F0-C322E8CA6C51}" type="pres">
      <dgm:prSet presAssocID="{E5B57FB0-706C-4B75-96A8-C55704FD0B42}" presName="horzTwo" presStyleCnt="0"/>
      <dgm:spPr/>
    </dgm:pt>
  </dgm:ptLst>
  <dgm:cxnLst>
    <dgm:cxn modelId="{5FB1270A-446D-416E-B8F2-4C5B0296C880}" srcId="{249DF18C-CE90-4E24-8D06-18D90EBDFBEA}" destId="{E5B57FB0-706C-4B75-96A8-C55704FD0B42}" srcOrd="0" destOrd="0" parTransId="{EEB14B8E-8828-474C-988F-1BEDFEB2252F}" sibTransId="{DD8BBABE-5A25-457F-BB4D-801453B91268}"/>
    <dgm:cxn modelId="{A8985520-7314-429E-9965-50D2B54C047F}" type="presOf" srcId="{6F88B16A-4B6F-4F18-9609-D7E5E02F376A}" destId="{4C914B34-F0B0-49F4-83F7-CDC4DA11C163}" srcOrd="0" destOrd="0" presId="urn:microsoft.com/office/officeart/2005/8/layout/hierarchy4"/>
    <dgm:cxn modelId="{BDA9572B-B150-4CC3-B388-79768E67594D}" srcId="{6F88B16A-4B6F-4F18-9609-D7E5E02F376A}" destId="{249DF18C-CE90-4E24-8D06-18D90EBDFBEA}" srcOrd="0" destOrd="0" parTransId="{CF35EBFB-EAB1-48BF-8758-215C5A8F62C1}" sibTransId="{844C798A-30B0-4362-872B-1D4AEA80AA46}"/>
    <dgm:cxn modelId="{27666167-BA57-4F69-B8AE-54AA5C9B6D6F}" type="presOf" srcId="{249DF18C-CE90-4E24-8D06-18D90EBDFBEA}" destId="{6C40897F-FE66-434F-8F84-4DF4844EDB84}" srcOrd="0" destOrd="0" presId="urn:microsoft.com/office/officeart/2005/8/layout/hierarchy4"/>
    <dgm:cxn modelId="{08D57FBD-02E9-498D-BB13-E67FF670B4BB}" type="presOf" srcId="{E5B57FB0-706C-4B75-96A8-C55704FD0B42}" destId="{7381D2A5-D7DF-4ABA-A91C-639C654692C0}" srcOrd="0" destOrd="0" presId="urn:microsoft.com/office/officeart/2005/8/layout/hierarchy4"/>
    <dgm:cxn modelId="{BCFFE831-8E30-47BC-ABDC-738C1A1AA498}" type="presParOf" srcId="{4C914B34-F0B0-49F4-83F7-CDC4DA11C163}" destId="{2020F856-DAAE-47C2-9E63-7251DE1E6D03}" srcOrd="0" destOrd="0" presId="urn:microsoft.com/office/officeart/2005/8/layout/hierarchy4"/>
    <dgm:cxn modelId="{1477B07F-F128-40D8-B263-4CAFF140E0D9}" type="presParOf" srcId="{2020F856-DAAE-47C2-9E63-7251DE1E6D03}" destId="{6C40897F-FE66-434F-8F84-4DF4844EDB84}" srcOrd="0" destOrd="0" presId="urn:microsoft.com/office/officeart/2005/8/layout/hierarchy4"/>
    <dgm:cxn modelId="{5579205A-5584-43E5-B578-E8B6B62233E2}" type="presParOf" srcId="{2020F856-DAAE-47C2-9E63-7251DE1E6D03}" destId="{7E26973D-064D-40A8-837F-31C40E3EA927}" srcOrd="1" destOrd="0" presId="urn:microsoft.com/office/officeart/2005/8/layout/hierarchy4"/>
    <dgm:cxn modelId="{18FDDCF1-F60C-4DB1-8AE5-9CC0932A3CB1}" type="presParOf" srcId="{2020F856-DAAE-47C2-9E63-7251DE1E6D03}" destId="{2F4BF18B-B568-4099-ABAE-063EC9CE3401}" srcOrd="2" destOrd="0" presId="urn:microsoft.com/office/officeart/2005/8/layout/hierarchy4"/>
    <dgm:cxn modelId="{C0775D9E-8E14-4766-8B11-C8E21C54EF96}" type="presParOf" srcId="{2F4BF18B-B568-4099-ABAE-063EC9CE3401}" destId="{0EA2F976-22CE-4434-BF47-7054FA6E16D9}" srcOrd="0" destOrd="0" presId="urn:microsoft.com/office/officeart/2005/8/layout/hierarchy4"/>
    <dgm:cxn modelId="{02DE0C06-8F91-4D26-BD8A-8CA546054687}" type="presParOf" srcId="{0EA2F976-22CE-4434-BF47-7054FA6E16D9}" destId="{7381D2A5-D7DF-4ABA-A91C-639C654692C0}" srcOrd="0" destOrd="0" presId="urn:microsoft.com/office/officeart/2005/8/layout/hierarchy4"/>
    <dgm:cxn modelId="{1C82795C-0EF3-4704-B021-D902A4E05475}" type="presParOf" srcId="{0EA2F976-22CE-4434-BF47-7054FA6E16D9}" destId="{8B7214AB-8A10-4EFC-A8F0-C322E8CA6C51}" srcOrd="1" destOrd="0" presId="urn:microsoft.com/office/officeart/2005/8/layout/hierarchy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95DBF5-69CF-4100-9ACC-10A6713A70C8}" type="doc">
      <dgm:prSet loTypeId="urn:microsoft.com/office/officeart/2005/8/layout/arrow2" loCatId="process" qsTypeId="urn:microsoft.com/office/officeart/2005/8/quickstyle/3d3" qsCatId="3D" csTypeId="urn:microsoft.com/office/officeart/2005/8/colors/colorful5" csCatId="colorful" phldr="1"/>
      <dgm:spPr/>
    </dgm:pt>
    <dgm:pt modelId="{3A4396CF-CCB7-4983-9682-CBAADF18B9D8}">
      <dgm:prSet phldrT="[Text]"/>
      <dgm:spPr/>
      <dgm:t>
        <a:bodyPr/>
        <a:lstStyle/>
        <a:p>
          <a:r>
            <a:rPr lang="en-US" dirty="0"/>
            <a:t>2019, adopt the Industry Standard, FIBO data and concept model</a:t>
          </a:r>
        </a:p>
      </dgm:t>
    </dgm:pt>
    <dgm:pt modelId="{76638530-FCED-4A86-8090-2D6F0217739F}" type="parTrans" cxnId="{6396ECAB-A3B6-4B5C-BF2A-375328777087}">
      <dgm:prSet/>
      <dgm:spPr/>
      <dgm:t>
        <a:bodyPr/>
        <a:lstStyle/>
        <a:p>
          <a:endParaRPr lang="en-US"/>
        </a:p>
      </dgm:t>
    </dgm:pt>
    <dgm:pt modelId="{03BCE827-6AD5-4B65-A22F-DB5DB06F9445}" type="sibTrans" cxnId="{6396ECAB-A3B6-4B5C-BF2A-375328777087}">
      <dgm:prSet/>
      <dgm:spPr/>
      <dgm:t>
        <a:bodyPr/>
        <a:lstStyle/>
        <a:p>
          <a:endParaRPr lang="en-US"/>
        </a:p>
      </dgm:t>
    </dgm:pt>
    <dgm:pt modelId="{33EB0B7A-0967-440F-8146-AB996133FBE3}">
      <dgm:prSet phldrT="[Text]"/>
      <dgm:spPr/>
      <dgm:t>
        <a:bodyPr/>
        <a:lstStyle/>
        <a:p>
          <a:r>
            <a:rPr lang="en-US" dirty="0"/>
            <a:t>2020, </a:t>
          </a:r>
          <a:r>
            <a:rPr lang="en-US"/>
            <a:t>train data architects </a:t>
          </a:r>
          <a:r>
            <a:rPr lang="en-US" dirty="0"/>
            <a:t>in OWL. Customize FIBO to become your Enterprise Ontology</a:t>
          </a:r>
        </a:p>
      </dgm:t>
    </dgm:pt>
    <dgm:pt modelId="{B23125B2-1CC8-43F9-B930-4383E699E984}" type="parTrans" cxnId="{23897112-4DDC-4634-A709-B237F0172C6E}">
      <dgm:prSet/>
      <dgm:spPr/>
      <dgm:t>
        <a:bodyPr/>
        <a:lstStyle/>
        <a:p>
          <a:endParaRPr lang="en-US"/>
        </a:p>
      </dgm:t>
    </dgm:pt>
    <dgm:pt modelId="{C72AAC95-5455-4363-ACC6-0AE9598EEA77}" type="sibTrans" cxnId="{23897112-4DDC-4634-A709-B237F0172C6E}">
      <dgm:prSet/>
      <dgm:spPr/>
      <dgm:t>
        <a:bodyPr/>
        <a:lstStyle/>
        <a:p>
          <a:endParaRPr lang="en-US"/>
        </a:p>
      </dgm:t>
    </dgm:pt>
    <dgm:pt modelId="{FF261698-49E2-46DD-8FCB-8A496A16C02B}">
      <dgm:prSet phldrT="[Text]"/>
      <dgm:spPr/>
      <dgm:t>
        <a:bodyPr/>
        <a:lstStyle/>
        <a:p>
          <a:r>
            <a:rPr lang="en-US"/>
            <a:t>2021, </a:t>
          </a:r>
          <a:r>
            <a:rPr lang="en-US" dirty="0"/>
            <a:t>Semantic Enterprise Information Architecture</a:t>
          </a:r>
        </a:p>
      </dgm:t>
    </dgm:pt>
    <dgm:pt modelId="{A0B569AF-D21C-4F55-A2FA-B5E0AEC95A9B}" type="parTrans" cxnId="{469B01D7-8435-4B86-BA70-7040ABB2D84E}">
      <dgm:prSet/>
      <dgm:spPr/>
      <dgm:t>
        <a:bodyPr/>
        <a:lstStyle/>
        <a:p>
          <a:endParaRPr lang="en-US"/>
        </a:p>
      </dgm:t>
    </dgm:pt>
    <dgm:pt modelId="{77F518D2-96C0-4603-8D9B-483EECDAE1DC}" type="sibTrans" cxnId="{469B01D7-8435-4B86-BA70-7040ABB2D84E}">
      <dgm:prSet/>
      <dgm:spPr/>
      <dgm:t>
        <a:bodyPr/>
        <a:lstStyle/>
        <a:p>
          <a:endParaRPr lang="en-US"/>
        </a:p>
      </dgm:t>
    </dgm:pt>
    <dgm:pt modelId="{592E1530-7205-409E-85F6-3019AC544798}" type="pres">
      <dgm:prSet presAssocID="{3595DBF5-69CF-4100-9ACC-10A6713A70C8}" presName="arrowDiagram" presStyleCnt="0">
        <dgm:presLayoutVars>
          <dgm:chMax val="5"/>
          <dgm:dir/>
          <dgm:resizeHandles val="exact"/>
        </dgm:presLayoutVars>
      </dgm:prSet>
      <dgm:spPr/>
    </dgm:pt>
    <dgm:pt modelId="{EEEDF694-47CD-41A0-ACE4-B3A9A8091CB2}" type="pres">
      <dgm:prSet presAssocID="{3595DBF5-69CF-4100-9ACC-10A6713A70C8}" presName="arrow" presStyleLbl="bgShp" presStyleIdx="0" presStyleCnt="1"/>
      <dgm:spPr/>
    </dgm:pt>
    <dgm:pt modelId="{52112F56-62ED-4097-95B4-71DFE0DD49B2}" type="pres">
      <dgm:prSet presAssocID="{3595DBF5-69CF-4100-9ACC-10A6713A70C8}" presName="arrowDiagram3" presStyleCnt="0"/>
      <dgm:spPr/>
    </dgm:pt>
    <dgm:pt modelId="{5FB7A510-C56F-489E-99D1-A7B623D31661}" type="pres">
      <dgm:prSet presAssocID="{3A4396CF-CCB7-4983-9682-CBAADF18B9D8}" presName="bullet3a" presStyleLbl="node1" presStyleIdx="0" presStyleCnt="3"/>
      <dgm:spPr/>
    </dgm:pt>
    <dgm:pt modelId="{54E3E94F-11D7-48FB-BCC9-CAC2AA0E9D2E}" type="pres">
      <dgm:prSet presAssocID="{3A4396CF-CCB7-4983-9682-CBAADF18B9D8}" presName="textBox3a" presStyleLbl="revTx" presStyleIdx="0" presStyleCnt="3">
        <dgm:presLayoutVars>
          <dgm:bulletEnabled val="1"/>
        </dgm:presLayoutVars>
      </dgm:prSet>
      <dgm:spPr/>
    </dgm:pt>
    <dgm:pt modelId="{1ACD28E9-7B2D-4B69-AE5C-6D4D321956BE}" type="pres">
      <dgm:prSet presAssocID="{33EB0B7A-0967-440F-8146-AB996133FBE3}" presName="bullet3b" presStyleLbl="node1" presStyleIdx="1" presStyleCnt="3"/>
      <dgm:spPr/>
    </dgm:pt>
    <dgm:pt modelId="{DE496C18-394F-4F0E-BFEC-B246D466A9C5}" type="pres">
      <dgm:prSet presAssocID="{33EB0B7A-0967-440F-8146-AB996133FBE3}" presName="textBox3b" presStyleLbl="revTx" presStyleIdx="1" presStyleCnt="3">
        <dgm:presLayoutVars>
          <dgm:bulletEnabled val="1"/>
        </dgm:presLayoutVars>
      </dgm:prSet>
      <dgm:spPr/>
    </dgm:pt>
    <dgm:pt modelId="{419E13E3-74EA-4296-8749-8BC626297E67}" type="pres">
      <dgm:prSet presAssocID="{FF261698-49E2-46DD-8FCB-8A496A16C02B}" presName="bullet3c" presStyleLbl="node1" presStyleIdx="2" presStyleCnt="3"/>
      <dgm:spPr/>
    </dgm:pt>
    <dgm:pt modelId="{9CC82EF9-AF86-46ED-96C8-73560B51A3E3}" type="pres">
      <dgm:prSet presAssocID="{FF261698-49E2-46DD-8FCB-8A496A16C02B}" presName="textBox3c" presStyleLbl="revTx" presStyleIdx="2" presStyleCnt="3">
        <dgm:presLayoutVars>
          <dgm:bulletEnabled val="1"/>
        </dgm:presLayoutVars>
      </dgm:prSet>
      <dgm:spPr/>
    </dgm:pt>
  </dgm:ptLst>
  <dgm:cxnLst>
    <dgm:cxn modelId="{23897112-4DDC-4634-A709-B237F0172C6E}" srcId="{3595DBF5-69CF-4100-9ACC-10A6713A70C8}" destId="{33EB0B7A-0967-440F-8146-AB996133FBE3}" srcOrd="1" destOrd="0" parTransId="{B23125B2-1CC8-43F9-B930-4383E699E984}" sibTransId="{C72AAC95-5455-4363-ACC6-0AE9598EEA77}"/>
    <dgm:cxn modelId="{19EE3317-D7A9-4C4C-B4E7-1AC16A72B54A}" type="presOf" srcId="{3595DBF5-69CF-4100-9ACC-10A6713A70C8}" destId="{592E1530-7205-409E-85F6-3019AC544798}" srcOrd="0" destOrd="0" presId="urn:microsoft.com/office/officeart/2005/8/layout/arrow2"/>
    <dgm:cxn modelId="{04E10B76-BEE7-47B1-B13A-0BFCB033858F}" type="presOf" srcId="{FF261698-49E2-46DD-8FCB-8A496A16C02B}" destId="{9CC82EF9-AF86-46ED-96C8-73560B51A3E3}" srcOrd="0" destOrd="0" presId="urn:microsoft.com/office/officeart/2005/8/layout/arrow2"/>
    <dgm:cxn modelId="{6396ECAB-A3B6-4B5C-BF2A-375328777087}" srcId="{3595DBF5-69CF-4100-9ACC-10A6713A70C8}" destId="{3A4396CF-CCB7-4983-9682-CBAADF18B9D8}" srcOrd="0" destOrd="0" parTransId="{76638530-FCED-4A86-8090-2D6F0217739F}" sibTransId="{03BCE827-6AD5-4B65-A22F-DB5DB06F9445}"/>
    <dgm:cxn modelId="{81A679D1-6039-4A0E-8E43-4421E1A5E24A}" type="presOf" srcId="{3A4396CF-CCB7-4983-9682-CBAADF18B9D8}" destId="{54E3E94F-11D7-48FB-BCC9-CAC2AA0E9D2E}" srcOrd="0" destOrd="0" presId="urn:microsoft.com/office/officeart/2005/8/layout/arrow2"/>
    <dgm:cxn modelId="{469B01D7-8435-4B86-BA70-7040ABB2D84E}" srcId="{3595DBF5-69CF-4100-9ACC-10A6713A70C8}" destId="{FF261698-49E2-46DD-8FCB-8A496A16C02B}" srcOrd="2" destOrd="0" parTransId="{A0B569AF-D21C-4F55-A2FA-B5E0AEC95A9B}" sibTransId="{77F518D2-96C0-4603-8D9B-483EECDAE1DC}"/>
    <dgm:cxn modelId="{960A35F5-F5E4-4AEA-BABD-19FADDED433E}" type="presOf" srcId="{33EB0B7A-0967-440F-8146-AB996133FBE3}" destId="{DE496C18-394F-4F0E-BFEC-B246D466A9C5}" srcOrd="0" destOrd="0" presId="urn:microsoft.com/office/officeart/2005/8/layout/arrow2"/>
    <dgm:cxn modelId="{E43EF7CF-2EAB-4225-B9C8-7A40AA353C60}" type="presParOf" srcId="{592E1530-7205-409E-85F6-3019AC544798}" destId="{EEEDF694-47CD-41A0-ACE4-B3A9A8091CB2}" srcOrd="0" destOrd="0" presId="urn:microsoft.com/office/officeart/2005/8/layout/arrow2"/>
    <dgm:cxn modelId="{96A7BD6A-8AD6-4D11-8694-8EAD5D192E7E}" type="presParOf" srcId="{592E1530-7205-409E-85F6-3019AC544798}" destId="{52112F56-62ED-4097-95B4-71DFE0DD49B2}" srcOrd="1" destOrd="0" presId="urn:microsoft.com/office/officeart/2005/8/layout/arrow2"/>
    <dgm:cxn modelId="{BB906667-AEF8-4527-959D-4F727DC703B3}" type="presParOf" srcId="{52112F56-62ED-4097-95B4-71DFE0DD49B2}" destId="{5FB7A510-C56F-489E-99D1-A7B623D31661}" srcOrd="0" destOrd="0" presId="urn:microsoft.com/office/officeart/2005/8/layout/arrow2"/>
    <dgm:cxn modelId="{04477615-8614-4E16-991D-6908544819AC}" type="presParOf" srcId="{52112F56-62ED-4097-95B4-71DFE0DD49B2}" destId="{54E3E94F-11D7-48FB-BCC9-CAC2AA0E9D2E}" srcOrd="1" destOrd="0" presId="urn:microsoft.com/office/officeart/2005/8/layout/arrow2"/>
    <dgm:cxn modelId="{187AACE7-14EA-4FE4-903D-EE64134943A8}" type="presParOf" srcId="{52112F56-62ED-4097-95B4-71DFE0DD49B2}" destId="{1ACD28E9-7B2D-4B69-AE5C-6D4D321956BE}" srcOrd="2" destOrd="0" presId="urn:microsoft.com/office/officeart/2005/8/layout/arrow2"/>
    <dgm:cxn modelId="{3A61EB56-90A2-4F88-97E4-7F1CA90F89E3}" type="presParOf" srcId="{52112F56-62ED-4097-95B4-71DFE0DD49B2}" destId="{DE496C18-394F-4F0E-BFEC-B246D466A9C5}" srcOrd="3" destOrd="0" presId="urn:microsoft.com/office/officeart/2005/8/layout/arrow2"/>
    <dgm:cxn modelId="{7BE51F2A-11AF-45C8-8D40-54588364BAC3}" type="presParOf" srcId="{52112F56-62ED-4097-95B4-71DFE0DD49B2}" destId="{419E13E3-74EA-4296-8749-8BC626297E67}" srcOrd="4" destOrd="0" presId="urn:microsoft.com/office/officeart/2005/8/layout/arrow2"/>
    <dgm:cxn modelId="{7A523581-265C-48F2-B964-18B9BBE2A44A}" type="presParOf" srcId="{52112F56-62ED-4097-95B4-71DFE0DD49B2}" destId="{9CC82EF9-AF86-46ED-96C8-73560B51A3E3}"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1FEF9-0374-4005-BC74-1F6E797A25DA}">
      <dsp:nvSpPr>
        <dsp:cNvPr id="0" name=""/>
        <dsp:cNvSpPr/>
      </dsp:nvSpPr>
      <dsp:spPr>
        <a:xfrm>
          <a:off x="85989" y="109272"/>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DAC9197-C27E-4579-BBD3-650CA258608D}">
      <dsp:nvSpPr>
        <dsp:cNvPr id="0" name=""/>
        <dsp:cNvSpPr/>
      </dsp:nvSpPr>
      <dsp:spPr>
        <a:xfrm>
          <a:off x="155707" y="214213"/>
          <a:ext cx="1254918" cy="106627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6000" b="-2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F2BEB0-AD29-4F50-919E-1C8B363820A5}">
      <dsp:nvSpPr>
        <dsp:cNvPr id="0" name=""/>
        <dsp:cNvSpPr/>
      </dsp:nvSpPr>
      <dsp:spPr>
        <a:xfrm>
          <a:off x="155707" y="1241160"/>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AA</a:t>
          </a:r>
          <a:br>
            <a:rPr lang="en-US" sz="1100" kern="1200" dirty="0"/>
          </a:br>
          <a:r>
            <a:rPr lang="en-US" sz="1100" kern="1200" dirty="0"/>
            <a:t>Autonomous Agent</a:t>
          </a:r>
        </a:p>
      </dsp:txBody>
      <dsp:txXfrm>
        <a:off x="155707" y="1241160"/>
        <a:ext cx="1254918" cy="442912"/>
      </dsp:txXfrm>
    </dsp:sp>
    <dsp:sp modelId="{D9634075-C62E-4B8E-912F-1DCDCC4E16DD}">
      <dsp:nvSpPr>
        <dsp:cNvPr id="0" name=""/>
        <dsp:cNvSpPr/>
      </dsp:nvSpPr>
      <dsp:spPr>
        <a:xfrm>
          <a:off x="1726406" y="109272"/>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7FE3182-EA25-4415-8D07-06B051D2A018}">
      <dsp:nvSpPr>
        <dsp:cNvPr id="0" name=""/>
        <dsp:cNvSpPr/>
      </dsp:nvSpPr>
      <dsp:spPr>
        <a:xfrm>
          <a:off x="1796123" y="174889"/>
          <a:ext cx="1254918" cy="106627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29B949-D279-4D8D-A849-8390AA2F29AE}">
      <dsp:nvSpPr>
        <dsp:cNvPr id="0" name=""/>
        <dsp:cNvSpPr/>
      </dsp:nvSpPr>
      <dsp:spPr>
        <a:xfrm>
          <a:off x="1796123" y="1241160"/>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TIR</a:t>
          </a:r>
          <a:br>
            <a:rPr lang="en-US" sz="1100" kern="1200" dirty="0"/>
          </a:br>
          <a:r>
            <a:rPr lang="en-US" sz="1100" kern="1200" dirty="0"/>
            <a:t>Thing in Role</a:t>
          </a:r>
        </a:p>
      </dsp:txBody>
      <dsp:txXfrm>
        <a:off x="1796123" y="1241160"/>
        <a:ext cx="1254918" cy="442912"/>
      </dsp:txXfrm>
    </dsp:sp>
    <dsp:sp modelId="{4F6BFB9D-1D81-4F3C-94D8-7F3F4E9D4CB8}">
      <dsp:nvSpPr>
        <dsp:cNvPr id="0" name=""/>
        <dsp:cNvSpPr/>
      </dsp:nvSpPr>
      <dsp:spPr>
        <a:xfrm>
          <a:off x="3366822" y="109272"/>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8E8C57B-4938-4BA6-A807-E94A286F792D}">
      <dsp:nvSpPr>
        <dsp:cNvPr id="0" name=""/>
        <dsp:cNvSpPr/>
      </dsp:nvSpPr>
      <dsp:spPr>
        <a:xfrm>
          <a:off x="3436540" y="174889"/>
          <a:ext cx="1254918" cy="106627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3000" r="-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81765C-DF33-4769-B363-6B31175264C8}">
      <dsp:nvSpPr>
        <dsp:cNvPr id="0" name=""/>
        <dsp:cNvSpPr/>
      </dsp:nvSpPr>
      <dsp:spPr>
        <a:xfrm>
          <a:off x="3436540" y="1241160"/>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REF</a:t>
          </a:r>
          <a:br>
            <a:rPr lang="en-US" sz="1100" kern="1200" dirty="0"/>
          </a:br>
          <a:r>
            <a:rPr lang="en-US" sz="1100" kern="1200" dirty="0"/>
            <a:t>Reference</a:t>
          </a:r>
        </a:p>
      </dsp:txBody>
      <dsp:txXfrm>
        <a:off x="3436540" y="1241160"/>
        <a:ext cx="1254918" cy="442912"/>
      </dsp:txXfrm>
    </dsp:sp>
    <dsp:sp modelId="{B04E14AE-584F-4B25-8DB0-7CA3FE1D9467}">
      <dsp:nvSpPr>
        <dsp:cNvPr id="0" name=""/>
        <dsp:cNvSpPr/>
      </dsp:nvSpPr>
      <dsp:spPr>
        <a:xfrm>
          <a:off x="5007239" y="109272"/>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98E4070-9F22-4A34-B5B1-EDA3791F226C}">
      <dsp:nvSpPr>
        <dsp:cNvPr id="0" name=""/>
        <dsp:cNvSpPr/>
      </dsp:nvSpPr>
      <dsp:spPr>
        <a:xfrm>
          <a:off x="5076957" y="174889"/>
          <a:ext cx="1254918" cy="1066270"/>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37000" b="-3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1B023D-1272-4DB0-B03B-78696007C427}">
      <dsp:nvSpPr>
        <dsp:cNvPr id="0" name=""/>
        <dsp:cNvSpPr/>
      </dsp:nvSpPr>
      <dsp:spPr>
        <a:xfrm>
          <a:off x="5076957" y="1241160"/>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ARR</a:t>
          </a:r>
          <a:br>
            <a:rPr lang="en-US" sz="1100" kern="1200" dirty="0"/>
          </a:br>
          <a:r>
            <a:rPr lang="en-US" sz="1100" b="0" kern="1200" dirty="0"/>
            <a:t>Arrangement</a:t>
          </a:r>
        </a:p>
      </dsp:txBody>
      <dsp:txXfrm>
        <a:off x="5076957" y="1241160"/>
        <a:ext cx="1254918" cy="442912"/>
      </dsp:txXfrm>
    </dsp:sp>
    <dsp:sp modelId="{255FA975-F044-4056-9DB4-81DD015B9813}">
      <dsp:nvSpPr>
        <dsp:cNvPr id="0" name=""/>
        <dsp:cNvSpPr/>
      </dsp:nvSpPr>
      <dsp:spPr>
        <a:xfrm>
          <a:off x="6647656" y="109272"/>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70CEA48-5CDE-47D6-BB3D-65F7FE05249F}">
      <dsp:nvSpPr>
        <dsp:cNvPr id="0" name=""/>
        <dsp:cNvSpPr/>
      </dsp:nvSpPr>
      <dsp:spPr>
        <a:xfrm>
          <a:off x="6717374" y="174889"/>
          <a:ext cx="1254918" cy="1066270"/>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8000" b="-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8D743C-E3D6-450A-8455-E13554FB5169}">
      <dsp:nvSpPr>
        <dsp:cNvPr id="0" name=""/>
        <dsp:cNvSpPr/>
      </dsp:nvSpPr>
      <dsp:spPr>
        <a:xfrm>
          <a:off x="6717374" y="1241160"/>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LOC</a:t>
          </a:r>
          <a:br>
            <a:rPr lang="en-US" sz="1100" kern="1200" dirty="0"/>
          </a:br>
          <a:r>
            <a:rPr lang="en-US" sz="1100" kern="1200" dirty="0"/>
            <a:t>Location</a:t>
          </a:r>
        </a:p>
      </dsp:txBody>
      <dsp:txXfrm>
        <a:off x="6717374" y="1241160"/>
        <a:ext cx="1254918" cy="442912"/>
      </dsp:txXfrm>
    </dsp:sp>
    <dsp:sp modelId="{3221333E-600A-4F84-8F0F-12307BD719E3}">
      <dsp:nvSpPr>
        <dsp:cNvPr id="0" name=""/>
        <dsp:cNvSpPr/>
      </dsp:nvSpPr>
      <dsp:spPr>
        <a:xfrm>
          <a:off x="85989" y="1889125"/>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907E656-8EC1-4E4B-9D8E-2DAC4994CF96}">
      <dsp:nvSpPr>
        <dsp:cNvPr id="0" name=""/>
        <dsp:cNvSpPr/>
      </dsp:nvSpPr>
      <dsp:spPr>
        <a:xfrm>
          <a:off x="155707" y="1954741"/>
          <a:ext cx="1254918" cy="1066270"/>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8086EB-65FE-469F-8A88-D8CA0BEBB019}">
      <dsp:nvSpPr>
        <dsp:cNvPr id="0" name=""/>
        <dsp:cNvSpPr/>
      </dsp:nvSpPr>
      <dsp:spPr>
        <a:xfrm>
          <a:off x="155707" y="3021012"/>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PRD</a:t>
          </a:r>
          <a:br>
            <a:rPr lang="en-US" sz="1100" kern="1200" dirty="0"/>
          </a:br>
          <a:r>
            <a:rPr lang="en-US" sz="1100" kern="1200" dirty="0"/>
            <a:t>Product</a:t>
          </a:r>
        </a:p>
      </dsp:txBody>
      <dsp:txXfrm>
        <a:off x="155707" y="3021012"/>
        <a:ext cx="1254918" cy="442912"/>
      </dsp:txXfrm>
    </dsp:sp>
    <dsp:sp modelId="{36D4C4CE-6D41-4210-A2AA-1D74988CA43F}">
      <dsp:nvSpPr>
        <dsp:cNvPr id="0" name=""/>
        <dsp:cNvSpPr/>
      </dsp:nvSpPr>
      <dsp:spPr>
        <a:xfrm>
          <a:off x="1726406" y="1889125"/>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402BA39-02BE-42AE-995B-6D044FAC0498}">
      <dsp:nvSpPr>
        <dsp:cNvPr id="0" name=""/>
        <dsp:cNvSpPr/>
      </dsp:nvSpPr>
      <dsp:spPr>
        <a:xfrm>
          <a:off x="1796123" y="1954741"/>
          <a:ext cx="1254918" cy="1066270"/>
        </a:xfrm>
        <a:prstGeom prst="rect">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1FDB9C-5A9B-4450-BC34-65175843ED15}">
      <dsp:nvSpPr>
        <dsp:cNvPr id="0" name=""/>
        <dsp:cNvSpPr/>
      </dsp:nvSpPr>
      <dsp:spPr>
        <a:xfrm>
          <a:off x="1796123" y="3021012"/>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SVC</a:t>
          </a:r>
          <a:br>
            <a:rPr lang="en-US" sz="1100" kern="1200" dirty="0"/>
          </a:br>
          <a:r>
            <a:rPr lang="en-US" sz="1100" kern="1200" dirty="0"/>
            <a:t>Service</a:t>
          </a:r>
        </a:p>
      </dsp:txBody>
      <dsp:txXfrm>
        <a:off x="1796123" y="3021012"/>
        <a:ext cx="1254918" cy="442912"/>
      </dsp:txXfrm>
    </dsp:sp>
    <dsp:sp modelId="{E5B2F3A6-ACE1-47BD-BAF4-028D98C72966}">
      <dsp:nvSpPr>
        <dsp:cNvPr id="0" name=""/>
        <dsp:cNvSpPr/>
      </dsp:nvSpPr>
      <dsp:spPr>
        <a:xfrm>
          <a:off x="3366822" y="1889125"/>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22434F9-4FF6-4E44-B4ED-1DA3EBB2454B}">
      <dsp:nvSpPr>
        <dsp:cNvPr id="0" name=""/>
        <dsp:cNvSpPr/>
      </dsp:nvSpPr>
      <dsp:spPr>
        <a:xfrm>
          <a:off x="3436540" y="1954741"/>
          <a:ext cx="1254918" cy="1066270"/>
        </a:xfrm>
        <a:prstGeom prst="rect">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1B7198-2B3E-4AF6-92F3-A6FB437F5C37}">
      <dsp:nvSpPr>
        <dsp:cNvPr id="0" name=""/>
        <dsp:cNvSpPr/>
      </dsp:nvSpPr>
      <dsp:spPr>
        <a:xfrm>
          <a:off x="3436540" y="3021012"/>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AGR</a:t>
          </a:r>
          <a:br>
            <a:rPr lang="en-US" sz="1100" kern="1200" dirty="0"/>
          </a:br>
          <a:r>
            <a:rPr lang="en-US" sz="1100" kern="1200" dirty="0"/>
            <a:t>Agreement</a:t>
          </a:r>
        </a:p>
      </dsp:txBody>
      <dsp:txXfrm>
        <a:off x="3436540" y="3021012"/>
        <a:ext cx="1254918" cy="442912"/>
      </dsp:txXfrm>
    </dsp:sp>
    <dsp:sp modelId="{C821BC9F-25FD-4430-B489-132273F269E7}">
      <dsp:nvSpPr>
        <dsp:cNvPr id="0" name=""/>
        <dsp:cNvSpPr/>
      </dsp:nvSpPr>
      <dsp:spPr>
        <a:xfrm>
          <a:off x="5007239" y="1889125"/>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679ECC22-94F7-4189-B415-67B6DE571445}">
      <dsp:nvSpPr>
        <dsp:cNvPr id="0" name=""/>
        <dsp:cNvSpPr/>
      </dsp:nvSpPr>
      <dsp:spPr>
        <a:xfrm>
          <a:off x="5076957" y="1954741"/>
          <a:ext cx="1254918" cy="1066270"/>
        </a:xfrm>
        <a:prstGeom prst="rect">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t="-5000" b="-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51D934-F619-4E46-B5CD-41C6FE3274DA}">
      <dsp:nvSpPr>
        <dsp:cNvPr id="0" name=""/>
        <dsp:cNvSpPr/>
      </dsp:nvSpPr>
      <dsp:spPr>
        <a:xfrm>
          <a:off x="5076957" y="3021012"/>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DOC</a:t>
          </a:r>
          <a:br>
            <a:rPr lang="en-US" sz="1100" kern="1200" dirty="0"/>
          </a:br>
          <a:r>
            <a:rPr lang="en-US" sz="1100" kern="1200" dirty="0"/>
            <a:t>Document</a:t>
          </a:r>
        </a:p>
      </dsp:txBody>
      <dsp:txXfrm>
        <a:off x="5076957" y="3021012"/>
        <a:ext cx="1254918" cy="442912"/>
      </dsp:txXfrm>
    </dsp:sp>
    <dsp:sp modelId="{082B9335-C1A3-4874-A6FF-E38231B50F71}">
      <dsp:nvSpPr>
        <dsp:cNvPr id="0" name=""/>
        <dsp:cNvSpPr/>
      </dsp:nvSpPr>
      <dsp:spPr>
        <a:xfrm>
          <a:off x="6647656" y="1889125"/>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F5FE4C1-D3B7-4D06-A790-B04F1AAE040F}">
      <dsp:nvSpPr>
        <dsp:cNvPr id="0" name=""/>
        <dsp:cNvSpPr/>
      </dsp:nvSpPr>
      <dsp:spPr>
        <a:xfrm>
          <a:off x="6717374" y="1954741"/>
          <a:ext cx="1254918" cy="1066270"/>
        </a:xfrm>
        <a:prstGeom prst="rect">
          <a:avLst/>
        </a:prstGeom>
        <a:blipFill>
          <a:blip xmlns:r="http://schemas.openxmlformats.org/officeDocument/2006/relationships" r:embed="rId10">
            <a:extLst>
              <a:ext uri="{28A0092B-C50C-407E-A947-70E740481C1C}">
                <a14:useLocalDpi xmlns:a14="http://schemas.microsoft.com/office/drawing/2010/main" val="0"/>
              </a:ext>
            </a:extLst>
          </a:blip>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9FF530-F38E-46B0-8ACD-F5CA77185B57}">
      <dsp:nvSpPr>
        <dsp:cNvPr id="0" name=""/>
        <dsp:cNvSpPr/>
      </dsp:nvSpPr>
      <dsp:spPr>
        <a:xfrm>
          <a:off x="6717374" y="3021012"/>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COM</a:t>
          </a:r>
          <a:br>
            <a:rPr lang="en-US" sz="1100" kern="1200" dirty="0"/>
          </a:br>
          <a:r>
            <a:rPr lang="en-US" sz="1100" kern="1200" dirty="0"/>
            <a:t>Commitment</a:t>
          </a:r>
        </a:p>
      </dsp:txBody>
      <dsp:txXfrm>
        <a:off x="6717374" y="3021012"/>
        <a:ext cx="1254918" cy="442912"/>
      </dsp:txXfrm>
    </dsp:sp>
    <dsp:sp modelId="{DBE97C97-729A-433A-BC63-71ADBCFE1247}">
      <dsp:nvSpPr>
        <dsp:cNvPr id="0" name=""/>
        <dsp:cNvSpPr/>
      </dsp:nvSpPr>
      <dsp:spPr>
        <a:xfrm>
          <a:off x="85989" y="3668977"/>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946FE33-869D-4262-8E0A-2AAE0E6C9832}">
      <dsp:nvSpPr>
        <dsp:cNvPr id="0" name=""/>
        <dsp:cNvSpPr/>
      </dsp:nvSpPr>
      <dsp:spPr>
        <a:xfrm>
          <a:off x="155707" y="3734593"/>
          <a:ext cx="1254918" cy="1066270"/>
        </a:xfrm>
        <a:prstGeom prst="rect">
          <a:avLst/>
        </a:prstGeom>
        <a:blipFill>
          <a:blip xmlns:r="http://schemas.openxmlformats.org/officeDocument/2006/relationships" r:embed="rId11">
            <a:extLst>
              <a:ext uri="{28A0092B-C50C-407E-A947-70E740481C1C}">
                <a14:useLocalDpi xmlns:a14="http://schemas.microsoft.com/office/drawing/2010/main" val="0"/>
              </a:ext>
            </a:extLst>
          </a:blip>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D379527-A679-4913-AB48-059FE2D55866}">
      <dsp:nvSpPr>
        <dsp:cNvPr id="0" name=""/>
        <dsp:cNvSpPr/>
      </dsp:nvSpPr>
      <dsp:spPr>
        <a:xfrm>
          <a:off x="155707" y="4800864"/>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CE</a:t>
          </a:r>
          <a:br>
            <a:rPr lang="en-US" sz="1100" kern="1200" dirty="0"/>
          </a:br>
          <a:r>
            <a:rPr lang="en-US" sz="1100" kern="1200" dirty="0"/>
            <a:t>Contractual Element</a:t>
          </a:r>
        </a:p>
      </dsp:txBody>
      <dsp:txXfrm>
        <a:off x="155707" y="4800864"/>
        <a:ext cx="1254918" cy="442912"/>
      </dsp:txXfrm>
    </dsp:sp>
    <dsp:sp modelId="{5E813CC8-511A-448B-9621-5CB1798EAC7A}">
      <dsp:nvSpPr>
        <dsp:cNvPr id="0" name=""/>
        <dsp:cNvSpPr/>
      </dsp:nvSpPr>
      <dsp:spPr>
        <a:xfrm>
          <a:off x="1726406" y="3668977"/>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0792118-714D-4F9F-AF9A-F502C01CD6D9}">
      <dsp:nvSpPr>
        <dsp:cNvPr id="0" name=""/>
        <dsp:cNvSpPr/>
      </dsp:nvSpPr>
      <dsp:spPr>
        <a:xfrm>
          <a:off x="1796123" y="3734593"/>
          <a:ext cx="1254918" cy="1066270"/>
        </a:xfrm>
        <a:prstGeom prst="rect">
          <a:avLst/>
        </a:prstGeom>
        <a:blipFill>
          <a:blip xmlns:r="http://schemas.openxmlformats.org/officeDocument/2006/relationships" r:embed="rId12">
            <a:extLst>
              <a:ext uri="{28A0092B-C50C-407E-A947-70E740481C1C}">
                <a14:useLocalDpi xmlns:a14="http://schemas.microsoft.com/office/drawing/2010/main" val="0"/>
              </a:ext>
            </a:extLst>
          </a:blip>
          <a:srcRect/>
          <a:stretch>
            <a:fillRect t="-18000" b="-1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B04D854-EAA4-4E55-82ED-27B4B3E7EF75}">
      <dsp:nvSpPr>
        <dsp:cNvPr id="0" name=""/>
        <dsp:cNvSpPr/>
      </dsp:nvSpPr>
      <dsp:spPr>
        <a:xfrm>
          <a:off x="1796123" y="4800864"/>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LC</a:t>
          </a:r>
          <a:br>
            <a:rPr lang="en-US" sz="1200" kern="1200" dirty="0"/>
          </a:br>
          <a:r>
            <a:rPr lang="en-US" sz="1200" kern="1200" dirty="0"/>
            <a:t>Legal Construct</a:t>
          </a:r>
        </a:p>
      </dsp:txBody>
      <dsp:txXfrm>
        <a:off x="1796123" y="4800864"/>
        <a:ext cx="1254918" cy="442912"/>
      </dsp:txXfrm>
    </dsp:sp>
    <dsp:sp modelId="{0BE30ED5-1287-47A8-BD61-9FA52760501B}">
      <dsp:nvSpPr>
        <dsp:cNvPr id="0" name=""/>
        <dsp:cNvSpPr/>
      </dsp:nvSpPr>
      <dsp:spPr>
        <a:xfrm>
          <a:off x="3366822" y="3668977"/>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F38D836-C7AD-4E39-BBCD-FEEBAF60B88C}">
      <dsp:nvSpPr>
        <dsp:cNvPr id="0" name=""/>
        <dsp:cNvSpPr/>
      </dsp:nvSpPr>
      <dsp:spPr>
        <a:xfrm>
          <a:off x="3436540" y="3734593"/>
          <a:ext cx="1254918" cy="1066270"/>
        </a:xfrm>
        <a:prstGeom prst="rect">
          <a:avLst/>
        </a:prstGeom>
        <a:blipFill>
          <a:blip xmlns:r="http://schemas.openxmlformats.org/officeDocument/2006/relationships" r:embed="rId13">
            <a:extLst>
              <a:ext uri="{28A0092B-C50C-407E-A947-70E740481C1C}">
                <a14:useLocalDpi xmlns:a14="http://schemas.microsoft.com/office/drawing/2010/main" val="0"/>
              </a:ext>
            </a:extLst>
          </a:blip>
          <a:srcRect/>
          <a:stretch>
            <a:fillRect l="-19000" r="-1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D2FADC-0915-45B3-A7CD-FAFDD2CB7E8A}">
      <dsp:nvSpPr>
        <dsp:cNvPr id="0" name=""/>
        <dsp:cNvSpPr/>
      </dsp:nvSpPr>
      <dsp:spPr>
        <a:xfrm>
          <a:off x="3436540" y="4800864"/>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AC</a:t>
          </a:r>
          <a:br>
            <a:rPr lang="en-US" sz="1200" kern="1200" dirty="0"/>
          </a:br>
          <a:r>
            <a:rPr lang="en-US" sz="1200" kern="1200" dirty="0"/>
            <a:t>Account</a:t>
          </a:r>
        </a:p>
      </dsp:txBody>
      <dsp:txXfrm>
        <a:off x="3436540" y="4800864"/>
        <a:ext cx="1254918" cy="442912"/>
      </dsp:txXfrm>
    </dsp:sp>
    <dsp:sp modelId="{0CD89535-266D-468A-AF15-C81C4FDBB523}">
      <dsp:nvSpPr>
        <dsp:cNvPr id="0" name=""/>
        <dsp:cNvSpPr/>
      </dsp:nvSpPr>
      <dsp:spPr>
        <a:xfrm>
          <a:off x="5007239" y="3668977"/>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8397FB4-730F-4825-AD7A-AF53E89144C1}">
      <dsp:nvSpPr>
        <dsp:cNvPr id="0" name=""/>
        <dsp:cNvSpPr/>
      </dsp:nvSpPr>
      <dsp:spPr>
        <a:xfrm>
          <a:off x="5076957" y="3734593"/>
          <a:ext cx="1254918" cy="1066270"/>
        </a:xfrm>
        <a:prstGeom prst="rect">
          <a:avLst/>
        </a:prstGeom>
        <a:blipFill>
          <a:blip xmlns:r="http://schemas.openxmlformats.org/officeDocument/2006/relationships" r:embed="rId14">
            <a:extLst>
              <a:ext uri="{28A0092B-C50C-407E-A947-70E740481C1C}">
                <a14:useLocalDpi xmlns:a14="http://schemas.microsoft.com/office/drawing/2010/main" val="0"/>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CD03815-D11E-49EC-AD2E-AA2005918BEE}">
      <dsp:nvSpPr>
        <dsp:cNvPr id="0" name=""/>
        <dsp:cNvSpPr/>
      </dsp:nvSpPr>
      <dsp:spPr>
        <a:xfrm>
          <a:off x="5076957" y="4800864"/>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TI</a:t>
          </a:r>
          <a:br>
            <a:rPr lang="en-US" sz="1200" kern="1200" dirty="0"/>
          </a:br>
          <a:r>
            <a:rPr lang="en-US" sz="1200" kern="1200" dirty="0"/>
            <a:t>Time</a:t>
          </a:r>
        </a:p>
      </dsp:txBody>
      <dsp:txXfrm>
        <a:off x="5076957" y="4800864"/>
        <a:ext cx="1254918" cy="442912"/>
      </dsp:txXfrm>
    </dsp:sp>
    <dsp:sp modelId="{5F9EC37C-5CAF-4D9E-B81B-CBBBAE35202D}">
      <dsp:nvSpPr>
        <dsp:cNvPr id="0" name=""/>
        <dsp:cNvSpPr/>
      </dsp:nvSpPr>
      <dsp:spPr>
        <a:xfrm>
          <a:off x="6647656" y="3668977"/>
          <a:ext cx="1394354" cy="16404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D81C919-7162-42EE-82DC-4F85282FB0A8}">
      <dsp:nvSpPr>
        <dsp:cNvPr id="0" name=""/>
        <dsp:cNvSpPr/>
      </dsp:nvSpPr>
      <dsp:spPr>
        <a:xfrm>
          <a:off x="6717374" y="3734593"/>
          <a:ext cx="1254918" cy="1066270"/>
        </a:xfrm>
        <a:prstGeom prst="rect">
          <a:avLst/>
        </a:prstGeom>
        <a:blipFill>
          <a:blip xmlns:r="http://schemas.openxmlformats.org/officeDocument/2006/relationships" r:embed="rId15">
            <a:extLst>
              <a:ext uri="{28A0092B-C50C-407E-A947-70E740481C1C}">
                <a14:useLocalDpi xmlns:a14="http://schemas.microsoft.com/office/drawing/2010/main" val="0"/>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89A04EE-15B4-4D04-B56B-C58108E5F9F5}">
      <dsp:nvSpPr>
        <dsp:cNvPr id="0" name=""/>
        <dsp:cNvSpPr/>
      </dsp:nvSpPr>
      <dsp:spPr>
        <a:xfrm>
          <a:off x="6717374" y="4800864"/>
          <a:ext cx="1254918" cy="442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OCC</a:t>
          </a:r>
          <a:br>
            <a:rPr lang="en-US" sz="1200" kern="1200" dirty="0"/>
          </a:br>
          <a:r>
            <a:rPr lang="en-US" sz="1200" kern="1200" dirty="0"/>
            <a:t>Occurrence</a:t>
          </a:r>
        </a:p>
      </dsp:txBody>
      <dsp:txXfrm>
        <a:off x="6717374" y="4800864"/>
        <a:ext cx="1254918" cy="4429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12ECA-7B39-4EFD-8D3C-F4D3CE23D3F8}">
      <dsp:nvSpPr>
        <dsp:cNvPr id="0" name=""/>
        <dsp:cNvSpPr/>
      </dsp:nvSpPr>
      <dsp:spPr>
        <a:xfrm>
          <a:off x="981" y="971"/>
          <a:ext cx="2007885" cy="921140"/>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Generic</a:t>
          </a:r>
          <a:endParaRPr lang="en-US" sz="4100" kern="1200" dirty="0"/>
        </a:p>
      </dsp:txBody>
      <dsp:txXfrm>
        <a:off x="27960" y="27950"/>
        <a:ext cx="1953927" cy="867182"/>
      </dsp:txXfrm>
    </dsp:sp>
    <dsp:sp modelId="{39D62F24-04E8-4427-A18D-9573E1320BD7}">
      <dsp:nvSpPr>
        <dsp:cNvPr id="0" name=""/>
        <dsp:cNvSpPr/>
      </dsp:nvSpPr>
      <dsp:spPr>
        <a:xfrm>
          <a:off x="2941" y="966902"/>
          <a:ext cx="2003965" cy="1872274"/>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Domain Core</a:t>
          </a:r>
        </a:p>
      </dsp:txBody>
      <dsp:txXfrm>
        <a:off x="57778" y="1021739"/>
        <a:ext cx="1894291" cy="1762600"/>
      </dsp:txXfrm>
    </dsp:sp>
    <dsp:sp modelId="{AE1D6BAE-B69C-463F-8D74-EEBCB3B243B2}">
      <dsp:nvSpPr>
        <dsp:cNvPr id="0" name=""/>
        <dsp:cNvSpPr/>
      </dsp:nvSpPr>
      <dsp:spPr>
        <a:xfrm>
          <a:off x="2941" y="2883966"/>
          <a:ext cx="2003965" cy="1819869"/>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Extensions</a:t>
          </a:r>
        </a:p>
      </dsp:txBody>
      <dsp:txXfrm>
        <a:off x="56243" y="2937268"/>
        <a:ext cx="1897361" cy="17132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40897F-FE66-434F-8F84-4DF4844EDB84}">
      <dsp:nvSpPr>
        <dsp:cNvPr id="0" name=""/>
        <dsp:cNvSpPr/>
      </dsp:nvSpPr>
      <dsp:spPr>
        <a:xfrm>
          <a:off x="240080" y="0"/>
          <a:ext cx="2011675" cy="2821046"/>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Free Open Source</a:t>
          </a:r>
        </a:p>
      </dsp:txBody>
      <dsp:txXfrm>
        <a:off x="299000" y="58920"/>
        <a:ext cx="1893835" cy="2703206"/>
      </dsp:txXfrm>
    </dsp:sp>
    <dsp:sp modelId="{7381D2A5-D7DF-4ABA-A91C-639C654692C0}">
      <dsp:nvSpPr>
        <dsp:cNvPr id="0" name=""/>
        <dsp:cNvSpPr/>
      </dsp:nvSpPr>
      <dsp:spPr>
        <a:xfrm>
          <a:off x="257808" y="2900193"/>
          <a:ext cx="2011675" cy="1802056"/>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Commercial License</a:t>
          </a:r>
        </a:p>
      </dsp:txBody>
      <dsp:txXfrm>
        <a:off x="310588" y="2952973"/>
        <a:ext cx="1906115" cy="16964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EDF694-47CD-41A0-ACE4-B3A9A8091CB2}">
      <dsp:nvSpPr>
        <dsp:cNvPr id="0" name=""/>
        <dsp:cNvSpPr/>
      </dsp:nvSpPr>
      <dsp:spPr>
        <a:xfrm>
          <a:off x="1250747" y="0"/>
          <a:ext cx="9663764" cy="6039852"/>
        </a:xfrm>
        <a:prstGeom prst="swooshArrow">
          <a:avLst>
            <a:gd name="adj1" fmla="val 25000"/>
            <a:gd name="adj2" fmla="val 25000"/>
          </a:avLst>
        </a:prstGeom>
        <a:solidFill>
          <a:schemeClr val="accent5">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5FB7A510-C56F-489E-99D1-A7B623D31661}">
      <dsp:nvSpPr>
        <dsp:cNvPr id="0" name=""/>
        <dsp:cNvSpPr/>
      </dsp:nvSpPr>
      <dsp:spPr>
        <a:xfrm>
          <a:off x="2478045" y="4168706"/>
          <a:ext cx="251257" cy="251257"/>
        </a:xfrm>
        <a:prstGeom prst="ellipse">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4E3E94F-11D7-48FB-BCC9-CAC2AA0E9D2E}">
      <dsp:nvSpPr>
        <dsp:cNvPr id="0" name=""/>
        <dsp:cNvSpPr/>
      </dsp:nvSpPr>
      <dsp:spPr>
        <a:xfrm>
          <a:off x="2603674" y="4294335"/>
          <a:ext cx="2251657" cy="174551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33136" tIns="0" rIns="0" bIns="0" numCol="1" spcCol="1270" anchor="t" anchorCtr="0">
          <a:noAutofit/>
        </a:bodyPr>
        <a:lstStyle/>
        <a:p>
          <a:pPr marL="0" lvl="0" indent="0" algn="l" defTabSz="1111250">
            <a:lnSpc>
              <a:spcPct val="90000"/>
            </a:lnSpc>
            <a:spcBef>
              <a:spcPct val="0"/>
            </a:spcBef>
            <a:spcAft>
              <a:spcPct val="35000"/>
            </a:spcAft>
            <a:buNone/>
          </a:pPr>
          <a:r>
            <a:rPr lang="en-US" sz="2500" kern="1200" dirty="0"/>
            <a:t>2019, adopt the Industry Standard, FIBO data and concept model</a:t>
          </a:r>
        </a:p>
      </dsp:txBody>
      <dsp:txXfrm>
        <a:off x="2603674" y="4294335"/>
        <a:ext cx="2251657" cy="1745517"/>
      </dsp:txXfrm>
    </dsp:sp>
    <dsp:sp modelId="{1ACD28E9-7B2D-4B69-AE5C-6D4D321956BE}">
      <dsp:nvSpPr>
        <dsp:cNvPr id="0" name=""/>
        <dsp:cNvSpPr/>
      </dsp:nvSpPr>
      <dsp:spPr>
        <a:xfrm>
          <a:off x="4695879" y="2527074"/>
          <a:ext cx="454196" cy="454196"/>
        </a:xfrm>
        <a:prstGeom prst="ellipse">
          <a:avLst/>
        </a:prstGeom>
        <a:solidFill>
          <a:schemeClr val="accent5">
            <a:hueOff val="-3676672"/>
            <a:satOff val="-5114"/>
            <a:lumOff val="-196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E496C18-394F-4F0E-BFEC-B246D466A9C5}">
      <dsp:nvSpPr>
        <dsp:cNvPr id="0" name=""/>
        <dsp:cNvSpPr/>
      </dsp:nvSpPr>
      <dsp:spPr>
        <a:xfrm>
          <a:off x="4922978" y="2754172"/>
          <a:ext cx="2319303" cy="328568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240670" tIns="0" rIns="0" bIns="0" numCol="1" spcCol="1270" anchor="t" anchorCtr="0">
          <a:noAutofit/>
        </a:bodyPr>
        <a:lstStyle/>
        <a:p>
          <a:pPr marL="0" lvl="0" indent="0" algn="l" defTabSz="1111250">
            <a:lnSpc>
              <a:spcPct val="90000"/>
            </a:lnSpc>
            <a:spcBef>
              <a:spcPct val="0"/>
            </a:spcBef>
            <a:spcAft>
              <a:spcPct val="35000"/>
            </a:spcAft>
            <a:buNone/>
          </a:pPr>
          <a:r>
            <a:rPr lang="en-US" sz="2500" kern="1200" dirty="0"/>
            <a:t>2020, </a:t>
          </a:r>
          <a:r>
            <a:rPr lang="en-US" sz="2500" kern="1200"/>
            <a:t>train data architects </a:t>
          </a:r>
          <a:r>
            <a:rPr lang="en-US" sz="2500" kern="1200" dirty="0"/>
            <a:t>in OWL. Customize FIBO to become your Enterprise Ontology</a:t>
          </a:r>
        </a:p>
      </dsp:txBody>
      <dsp:txXfrm>
        <a:off x="4922978" y="2754172"/>
        <a:ext cx="2319303" cy="3285680"/>
      </dsp:txXfrm>
    </dsp:sp>
    <dsp:sp modelId="{419E13E3-74EA-4296-8749-8BC626297E67}">
      <dsp:nvSpPr>
        <dsp:cNvPr id="0" name=""/>
        <dsp:cNvSpPr/>
      </dsp:nvSpPr>
      <dsp:spPr>
        <a:xfrm>
          <a:off x="7363078" y="1528082"/>
          <a:ext cx="628144" cy="628144"/>
        </a:xfrm>
        <a:prstGeom prst="ellipse">
          <a:avLst/>
        </a:prstGeom>
        <a:solidFill>
          <a:schemeClr val="accent5">
            <a:hueOff val="-7353344"/>
            <a:satOff val="-10228"/>
            <a:lumOff val="-392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CC82EF9-AF86-46ED-96C8-73560B51A3E3}">
      <dsp:nvSpPr>
        <dsp:cNvPr id="0" name=""/>
        <dsp:cNvSpPr/>
      </dsp:nvSpPr>
      <dsp:spPr>
        <a:xfrm>
          <a:off x="7677151" y="1842155"/>
          <a:ext cx="2319303" cy="419769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332841" tIns="0" rIns="0" bIns="0" numCol="1" spcCol="1270" anchor="t" anchorCtr="0">
          <a:noAutofit/>
        </a:bodyPr>
        <a:lstStyle/>
        <a:p>
          <a:pPr marL="0" lvl="0" indent="0" algn="l" defTabSz="1111250">
            <a:lnSpc>
              <a:spcPct val="90000"/>
            </a:lnSpc>
            <a:spcBef>
              <a:spcPct val="0"/>
            </a:spcBef>
            <a:spcAft>
              <a:spcPct val="35000"/>
            </a:spcAft>
            <a:buNone/>
          </a:pPr>
          <a:r>
            <a:rPr lang="en-US" sz="2500" kern="1200"/>
            <a:t>2021, </a:t>
          </a:r>
          <a:r>
            <a:rPr lang="en-US" sz="2500" kern="1200" dirty="0"/>
            <a:t>Semantic Enterprise Information Architecture</a:t>
          </a:r>
        </a:p>
      </dsp:txBody>
      <dsp:txXfrm>
        <a:off x="7677151" y="1842155"/>
        <a:ext cx="2319303" cy="4197697"/>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466F25-6789-4080-BCD2-3CB230E771AF}" type="datetimeFigureOut">
              <a:rPr lang="en-US" smtClean="0"/>
              <a:t>2019-11-17</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CDA3B9-BEB2-4CCF-AF72-DAC8BEE1DD25}" type="slidenum">
              <a:rPr lang="en-US" smtClean="0"/>
              <a:t>‹#›</a:t>
            </a:fld>
            <a:endParaRPr lang="en-US" dirty="0"/>
          </a:p>
        </p:txBody>
      </p:sp>
    </p:spTree>
    <p:extLst>
      <p:ext uri="{BB962C8B-B14F-4D97-AF65-F5344CB8AC3E}">
        <p14:creationId xmlns:p14="http://schemas.microsoft.com/office/powerpoint/2010/main" val="946022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35" tIns="45718" rIns="91435" bIns="45718"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35" tIns="45718" rIns="91435" bIns="45718" rtlCol="0"/>
          <a:lstStyle>
            <a:lvl1pPr algn="r">
              <a:defRPr sz="1200"/>
            </a:lvl1pPr>
          </a:lstStyle>
          <a:p>
            <a:fld id="{27510DA2-6663-4B8E-ABBA-ACA2EFEFBACE}" type="datetimeFigureOut">
              <a:rPr lang="en-US" smtClean="0"/>
              <a:t>2019-11-17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35" tIns="45718" rIns="91435" bIns="45718"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35" tIns="45718" rIns="91435" bIns="4571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4"/>
            <a:ext cx="2971800" cy="458787"/>
          </a:xfrm>
          <a:prstGeom prst="rect">
            <a:avLst/>
          </a:prstGeom>
        </p:spPr>
        <p:txBody>
          <a:bodyPr vert="horz" lIns="91435" tIns="45718" rIns="91435" bIns="4571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4"/>
            <a:ext cx="2971800" cy="458787"/>
          </a:xfrm>
          <a:prstGeom prst="rect">
            <a:avLst/>
          </a:prstGeom>
        </p:spPr>
        <p:txBody>
          <a:bodyPr vert="horz" lIns="91435" tIns="45718" rIns="91435" bIns="45718" rtlCol="0" anchor="b"/>
          <a:lstStyle>
            <a:lvl1pPr algn="r">
              <a:defRPr sz="1200"/>
            </a:lvl1pPr>
          </a:lstStyle>
          <a:p>
            <a:fld id="{D823BAF1-7390-4C39-BF1E-62DD0DC6FBC1}" type="slidenum">
              <a:rPr lang="en-US" smtClean="0"/>
              <a:t>‹#›</a:t>
            </a:fld>
            <a:endParaRPr lang="en-US" dirty="0"/>
          </a:p>
        </p:txBody>
      </p:sp>
    </p:spTree>
    <p:extLst>
      <p:ext uri="{BB962C8B-B14F-4D97-AF65-F5344CB8AC3E}">
        <p14:creationId xmlns:p14="http://schemas.microsoft.com/office/powerpoint/2010/main" val="2622958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accent1">
                  <a:lumMod val="50000"/>
                </a:schemeClr>
              </a:solidFill>
            </a:endParaRPr>
          </a:p>
        </p:txBody>
      </p:sp>
      <p:sp>
        <p:nvSpPr>
          <p:cNvPr id="4" name="Slide Number Placeholder 3"/>
          <p:cNvSpPr>
            <a:spLocks noGrp="1"/>
          </p:cNvSpPr>
          <p:nvPr>
            <p:ph type="sldNum" sz="quarter" idx="10"/>
          </p:nvPr>
        </p:nvSpPr>
        <p:spPr/>
        <p:txBody>
          <a:bodyPr/>
          <a:lstStyle/>
          <a:p>
            <a:fld id="{D823BAF1-7390-4C39-BF1E-62DD0DC6FBC1}" type="slidenum">
              <a:rPr lang="en-US" smtClean="0"/>
              <a:t>1</a:t>
            </a:fld>
            <a:endParaRPr lang="en-US" dirty="0"/>
          </a:p>
        </p:txBody>
      </p:sp>
    </p:spTree>
    <p:extLst>
      <p:ext uri="{BB962C8B-B14F-4D97-AF65-F5344CB8AC3E}">
        <p14:creationId xmlns:p14="http://schemas.microsoft.com/office/powerpoint/2010/main" val="2194798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23BAF1-7390-4C39-BF1E-62DD0DC6FBC1}" type="slidenum">
              <a:rPr lang="en-US" smtClean="0"/>
              <a:t>17</a:t>
            </a:fld>
            <a:endParaRPr lang="en-US" dirty="0"/>
          </a:p>
        </p:txBody>
      </p:sp>
    </p:spTree>
    <p:extLst>
      <p:ext uri="{BB962C8B-B14F-4D97-AF65-F5344CB8AC3E}">
        <p14:creationId xmlns:p14="http://schemas.microsoft.com/office/powerpoint/2010/main" val="4557486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fib-dm.com/"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Footer Placeholder 4"/>
          <p:cNvSpPr txBox="1">
            <a:spLocks/>
          </p:cNvSpPr>
          <p:nvPr userDrawn="1"/>
        </p:nvSpPr>
        <p:spPr>
          <a:xfrm>
            <a:off x="619125" y="6502813"/>
            <a:ext cx="5486400" cy="21866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9" name="Footer Placeholder 4">
            <a:extLst>
              <a:ext uri="{FF2B5EF4-FFF2-40B4-BE49-F238E27FC236}">
                <a16:creationId xmlns:a16="http://schemas.microsoft.com/office/drawing/2014/main" id="{BA5CB588-8BFF-42D7-8644-B48623F1FEB0}"/>
              </a:ext>
            </a:extLst>
          </p:cNvPr>
          <p:cNvSpPr txBox="1">
            <a:spLocks/>
          </p:cNvSpPr>
          <p:nvPr userDrawn="1"/>
        </p:nvSpPr>
        <p:spPr>
          <a:xfrm>
            <a:off x="5590577" y="6502813"/>
            <a:ext cx="3566160" cy="21866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dirty="0">
                <a:hlinkClick r:id="rId2"/>
              </a:rPr>
              <a:t>http://fib-dm.com</a:t>
            </a:r>
            <a:r>
              <a:rPr lang="pt-BR" dirty="0"/>
              <a:t> © 2019 Jayzed Data Models Inc. </a:t>
            </a:r>
          </a:p>
        </p:txBody>
      </p:sp>
    </p:spTree>
    <p:extLst>
      <p:ext uri="{BB962C8B-B14F-4D97-AF65-F5344CB8AC3E}">
        <p14:creationId xmlns:p14="http://schemas.microsoft.com/office/powerpoint/2010/main" val="2744516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608992"/>
            <a:ext cx="10515600" cy="2953483"/>
          </a:xfrm>
        </p:spPr>
        <p:txBody>
          <a:bodyPr anchor="b"/>
          <a:lstStyle>
            <a:lvl1pPr>
              <a:defRPr sz="6000"/>
            </a:lvl1pPr>
          </a:lstStyle>
          <a:p>
            <a:r>
              <a:rPr lang="en-US" dirty="0"/>
              <a:t>Click to edit Master chapter style</a:t>
            </a:r>
          </a:p>
        </p:txBody>
      </p:sp>
      <p:sp>
        <p:nvSpPr>
          <p:cNvPr id="3" name="Text Placeholder 2"/>
          <p:cNvSpPr>
            <a:spLocks noGrp="1"/>
          </p:cNvSpPr>
          <p:nvPr>
            <p:ph type="body" idx="1"/>
          </p:nvPr>
        </p:nvSpPr>
        <p:spPr>
          <a:xfrm>
            <a:off x="831850" y="4589463"/>
            <a:ext cx="10515600" cy="15827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TextBox 8"/>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lvl="0" algn="r"/>
            <a:fld id="{3B3FF3C1-ACD1-4A28-8122-6D58ACA2F420}" type="slidenum">
              <a:rPr lang="en-US" smtClean="0"/>
              <a:pPr lvl="0" algn="r"/>
              <a:t>‹#›</a:t>
            </a:fld>
            <a:endParaRPr lang="en-US" dirty="0"/>
          </a:p>
        </p:txBody>
      </p:sp>
      <p:sp>
        <p:nvSpPr>
          <p:cNvPr id="7" name="Footer Placeholder 4">
            <a:extLst>
              <a:ext uri="{FF2B5EF4-FFF2-40B4-BE49-F238E27FC236}">
                <a16:creationId xmlns:a16="http://schemas.microsoft.com/office/drawing/2014/main" id="{58928D50-7526-4E41-B95A-68C5BEEFF290}"/>
              </a:ext>
            </a:extLst>
          </p:cNvPr>
          <p:cNvSpPr>
            <a:spLocks noGrp="1"/>
          </p:cNvSpPr>
          <p:nvPr>
            <p:ph type="ftr" sz="quarter" idx="3"/>
          </p:nvPr>
        </p:nvSpPr>
        <p:spPr>
          <a:xfrm>
            <a:off x="7427983" y="6411939"/>
            <a:ext cx="3566160" cy="218662"/>
          </a:xfrm>
          <a:prstGeom prst="rect">
            <a:avLst/>
          </a:prstGeom>
        </p:spPr>
        <p:txBody>
          <a:bodyPr vert="horz" lIns="91440" tIns="45720" rIns="91440" bIns="45720" rtlCol="0" anchor="ctr"/>
          <a:lstStyle>
            <a:lvl1pPr algn="l">
              <a:defRPr sz="800">
                <a:solidFill>
                  <a:schemeClr val="tx1">
                    <a:tint val="75000"/>
                  </a:schemeClr>
                </a:solidFill>
              </a:defRPr>
            </a:lvl1pPr>
          </a:lstStyle>
          <a:p>
            <a:r>
              <a:rPr lang="pt-BR" dirty="0"/>
              <a:t>http://finregont.com	http://fundontology.com  © Jayzed Data Models Inc. 2018     </a:t>
            </a:r>
          </a:p>
        </p:txBody>
      </p:sp>
    </p:spTree>
    <p:extLst>
      <p:ext uri="{BB962C8B-B14F-4D97-AF65-F5344CB8AC3E}">
        <p14:creationId xmlns:p14="http://schemas.microsoft.com/office/powerpoint/2010/main" val="3653040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4254" y="450824"/>
            <a:ext cx="9353004" cy="914400"/>
          </a:xfrm>
        </p:spPr>
        <p:txBody>
          <a:bodyPr/>
          <a:lstStyle/>
          <a:p>
            <a:r>
              <a:rPr lang="en-US"/>
              <a:t>Click to edit Master title style</a:t>
            </a:r>
            <a:endParaRPr lang="en-US" dirty="0"/>
          </a:p>
        </p:txBody>
      </p:sp>
      <p:sp>
        <p:nvSpPr>
          <p:cNvPr id="3" name="Content Placeholder 2"/>
          <p:cNvSpPr>
            <a:spLocks noGrp="1"/>
          </p:cNvSpPr>
          <p:nvPr>
            <p:ph idx="1"/>
          </p:nvPr>
        </p:nvSpPr>
        <p:spPr>
          <a:xfrm>
            <a:off x="624254" y="1600200"/>
            <a:ext cx="10964008" cy="4576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11131062"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lvl="0" algn="r"/>
            <a:fld id="{3B3FF3C1-ACD1-4A28-8122-6D58ACA2F420}" type="slidenum">
              <a:rPr lang="en-US" smtClean="0"/>
              <a:pPr lvl="0" algn="r"/>
              <a:t>‹#›</a:t>
            </a:fld>
            <a:endParaRPr lang="en-US" dirty="0"/>
          </a:p>
        </p:txBody>
      </p:sp>
      <p:sp>
        <p:nvSpPr>
          <p:cNvPr id="6" name="Footer Placeholder 4">
            <a:extLst>
              <a:ext uri="{FF2B5EF4-FFF2-40B4-BE49-F238E27FC236}">
                <a16:creationId xmlns:a16="http://schemas.microsoft.com/office/drawing/2014/main" id="{22FE66A9-1FC8-44FB-8757-D22F86E481FF}"/>
              </a:ext>
            </a:extLst>
          </p:cNvPr>
          <p:cNvSpPr txBox="1">
            <a:spLocks/>
          </p:cNvSpPr>
          <p:nvPr userDrawn="1"/>
        </p:nvSpPr>
        <p:spPr>
          <a:xfrm>
            <a:off x="7471013" y="6411939"/>
            <a:ext cx="3566160" cy="21866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dirty="0"/>
              <a:t>http://finregont.com	http://fundontology.com  © Jayzed Data Models Inc. 2018     </a:t>
            </a:r>
          </a:p>
        </p:txBody>
      </p:sp>
    </p:spTree>
    <p:extLst>
      <p:ext uri="{BB962C8B-B14F-4D97-AF65-F5344CB8AC3E}">
        <p14:creationId xmlns:p14="http://schemas.microsoft.com/office/powerpoint/2010/main" val="463655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19125" y="373918"/>
            <a:ext cx="9448068" cy="9144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608992"/>
            <a:ext cx="5181600" cy="45679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608992"/>
            <a:ext cx="5181600" cy="45679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algn="r"/>
            <a:r>
              <a:rPr lang="en-US" dirty="0"/>
              <a:t>http://finregont.com  © Jayzed Data Models Inc. 2016     </a:t>
            </a:r>
          </a:p>
        </p:txBody>
      </p:sp>
      <p:sp>
        <p:nvSpPr>
          <p:cNvPr id="5" name="TextBox 4"/>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lvl="0" algn="r"/>
            <a:fld id="{3B3FF3C1-ACD1-4A28-8122-6D58ACA2F420}" type="slidenum">
              <a:rPr lang="en-US" smtClean="0"/>
              <a:pPr lvl="0" algn="r"/>
              <a:t>‹#›</a:t>
            </a:fld>
            <a:endParaRPr lang="en-US" dirty="0"/>
          </a:p>
        </p:txBody>
      </p:sp>
    </p:spTree>
    <p:extLst>
      <p:ext uri="{BB962C8B-B14F-4D97-AF65-F5344CB8AC3E}">
        <p14:creationId xmlns:p14="http://schemas.microsoft.com/office/powerpoint/2010/main" val="2332407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125" y="365125"/>
            <a:ext cx="9448068" cy="914400"/>
          </a:xfrm>
        </p:spPr>
        <p:txBody>
          <a:bodyPr/>
          <a:lstStyle>
            <a:lvl1pPr>
              <a:defRPr/>
            </a:lvl1pPr>
          </a:lstStyle>
          <a:p>
            <a:r>
              <a:rPr lang="en-US" dirty="0"/>
              <a:t>click to edit master title style</a:t>
            </a:r>
          </a:p>
        </p:txBody>
      </p:sp>
      <p:sp>
        <p:nvSpPr>
          <p:cNvPr id="38" name="Content Placeholder 37"/>
          <p:cNvSpPr>
            <a:spLocks noGrp="1"/>
          </p:cNvSpPr>
          <p:nvPr>
            <p:ph sz="quarter" idx="15"/>
          </p:nvPr>
        </p:nvSpPr>
        <p:spPr>
          <a:xfrm>
            <a:off x="914400" y="2514600"/>
            <a:ext cx="30480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9" name="Content Placeholder 37"/>
          <p:cNvSpPr>
            <a:spLocks noGrp="1"/>
          </p:cNvSpPr>
          <p:nvPr>
            <p:ph sz="quarter" idx="16"/>
          </p:nvPr>
        </p:nvSpPr>
        <p:spPr>
          <a:xfrm>
            <a:off x="4572000" y="2514600"/>
            <a:ext cx="30480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0" name="Content Placeholder 37"/>
          <p:cNvSpPr>
            <a:spLocks noGrp="1"/>
          </p:cNvSpPr>
          <p:nvPr>
            <p:ph sz="quarter" idx="17"/>
          </p:nvPr>
        </p:nvSpPr>
        <p:spPr>
          <a:xfrm>
            <a:off x="8229600" y="2514600"/>
            <a:ext cx="30480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algn="r"/>
            <a:r>
              <a:rPr lang="en-US" dirty="0"/>
              <a:t>http://finregont.com  © Jayzed Data Models Inc. 2016     </a:t>
            </a:r>
          </a:p>
        </p:txBody>
      </p:sp>
      <p:sp>
        <p:nvSpPr>
          <p:cNvPr id="11" name="TextBox 10"/>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lvl="0" algn="r"/>
            <a:fld id="{3B3FF3C1-ACD1-4A28-8122-6D58ACA2F420}" type="slidenum">
              <a:rPr lang="en-US" smtClean="0"/>
              <a:pPr lvl="0" algn="r"/>
              <a:t>‹#›</a:t>
            </a:fld>
            <a:endParaRPr lang="en-US" dirty="0"/>
          </a:p>
        </p:txBody>
      </p:sp>
      <p:sp>
        <p:nvSpPr>
          <p:cNvPr id="7" name="Content Placeholder 6"/>
          <p:cNvSpPr>
            <a:spLocks noGrp="1"/>
          </p:cNvSpPr>
          <p:nvPr>
            <p:ph sz="quarter" idx="19" hasCustomPrompt="1"/>
          </p:nvPr>
        </p:nvSpPr>
        <p:spPr>
          <a:xfrm>
            <a:off x="4572000" y="2080331"/>
            <a:ext cx="3048000" cy="341632"/>
          </a:xfrm>
        </p:spPr>
        <p:txBody>
          <a:bodyPr wrap="square">
            <a:spAutoFit/>
          </a:bodyPr>
          <a:lstStyle>
            <a:lvl1pPr marL="0" indent="0">
              <a:buNone/>
              <a:defRPr sz="1800">
                <a:solidFill>
                  <a:srgbClr val="00B0F0"/>
                </a:solidFill>
              </a:defRPr>
            </a:lvl1pPr>
          </a:lstStyle>
          <a:p>
            <a:pPr lvl="0"/>
            <a:r>
              <a:rPr lang="en-US" dirty="0"/>
              <a:t>Box 2 title</a:t>
            </a:r>
          </a:p>
        </p:txBody>
      </p:sp>
      <p:sp>
        <p:nvSpPr>
          <p:cNvPr id="16" name="Content Placeholder 6"/>
          <p:cNvSpPr>
            <a:spLocks noGrp="1"/>
          </p:cNvSpPr>
          <p:nvPr>
            <p:ph sz="quarter" idx="20" hasCustomPrompt="1"/>
          </p:nvPr>
        </p:nvSpPr>
        <p:spPr>
          <a:xfrm>
            <a:off x="8229600" y="2080331"/>
            <a:ext cx="3048000" cy="341632"/>
          </a:xfrm>
        </p:spPr>
        <p:txBody>
          <a:bodyPr wrap="square">
            <a:spAutoFit/>
          </a:bodyPr>
          <a:lstStyle>
            <a:lvl1pPr marL="0" indent="0">
              <a:buNone/>
              <a:defRPr sz="1800">
                <a:solidFill>
                  <a:srgbClr val="00B0F0"/>
                </a:solidFill>
              </a:defRPr>
            </a:lvl1pPr>
          </a:lstStyle>
          <a:p>
            <a:pPr lvl="0"/>
            <a:r>
              <a:rPr lang="en-US" dirty="0"/>
              <a:t>Box 3 title</a:t>
            </a:r>
          </a:p>
        </p:txBody>
      </p:sp>
      <p:sp>
        <p:nvSpPr>
          <p:cNvPr id="17" name="Content Placeholder 6"/>
          <p:cNvSpPr>
            <a:spLocks noGrp="1"/>
          </p:cNvSpPr>
          <p:nvPr>
            <p:ph sz="quarter" idx="21" hasCustomPrompt="1"/>
          </p:nvPr>
        </p:nvSpPr>
        <p:spPr>
          <a:xfrm>
            <a:off x="914400" y="2080331"/>
            <a:ext cx="3048000" cy="341632"/>
          </a:xfrm>
        </p:spPr>
        <p:txBody>
          <a:bodyPr wrap="square">
            <a:spAutoFit/>
          </a:bodyPr>
          <a:lstStyle>
            <a:lvl1pPr marL="0" indent="0">
              <a:buNone/>
              <a:defRPr sz="1800">
                <a:solidFill>
                  <a:srgbClr val="00B0F0"/>
                </a:solidFill>
              </a:defRPr>
            </a:lvl1pPr>
          </a:lstStyle>
          <a:p>
            <a:pPr lvl="0"/>
            <a:r>
              <a:rPr lang="en-US" dirty="0"/>
              <a:t>Box 1 title</a:t>
            </a:r>
          </a:p>
        </p:txBody>
      </p:sp>
    </p:spTree>
    <p:extLst>
      <p:ext uri="{BB962C8B-B14F-4D97-AF65-F5344CB8AC3E}">
        <p14:creationId xmlns:p14="http://schemas.microsoft.com/office/powerpoint/2010/main" val="787424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38" name="Content Placeholder 37"/>
          <p:cNvSpPr>
            <a:spLocks noGrp="1"/>
          </p:cNvSpPr>
          <p:nvPr>
            <p:ph sz="quarter" idx="15"/>
          </p:nvPr>
        </p:nvSpPr>
        <p:spPr>
          <a:xfrm>
            <a:off x="914400" y="2971800"/>
            <a:ext cx="30480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0" name="Content Placeholder 37"/>
          <p:cNvSpPr>
            <a:spLocks noGrp="1"/>
          </p:cNvSpPr>
          <p:nvPr>
            <p:ph sz="quarter" idx="17"/>
          </p:nvPr>
        </p:nvSpPr>
        <p:spPr>
          <a:xfrm>
            <a:off x="4572000" y="2971800"/>
            <a:ext cx="67056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hasCustomPrompt="1"/>
          </p:nvPr>
        </p:nvSpPr>
        <p:spPr>
          <a:xfrm>
            <a:off x="619125" y="365125"/>
            <a:ext cx="9448068" cy="914400"/>
          </a:xfrm>
        </p:spPr>
        <p:txBody>
          <a:bodyPr/>
          <a:lstStyle>
            <a:lvl1pPr>
              <a:defRPr/>
            </a:lvl1pPr>
          </a:lstStyle>
          <a:p>
            <a:r>
              <a:rPr lang="en-US" dirty="0"/>
              <a:t>click to edit master title style</a:t>
            </a:r>
          </a:p>
        </p:txBody>
      </p:sp>
      <p:sp>
        <p:nvSpPr>
          <p:cNvPr id="9"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algn="r"/>
            <a:r>
              <a:rPr lang="en-US" dirty="0"/>
              <a:t>http://finregont.com  © Jayzed Data Models Inc. 2016     </a:t>
            </a:r>
          </a:p>
        </p:txBody>
      </p:sp>
      <p:sp>
        <p:nvSpPr>
          <p:cNvPr id="10" name="TextBox 9"/>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lvl="0" algn="r"/>
            <a:fld id="{3B3FF3C1-ACD1-4A28-8122-6D58ACA2F420}" type="slidenum">
              <a:rPr lang="en-US" smtClean="0"/>
              <a:pPr lvl="0" algn="r"/>
              <a:t>‹#›</a:t>
            </a:fld>
            <a:endParaRPr lang="en-US" dirty="0"/>
          </a:p>
        </p:txBody>
      </p:sp>
    </p:spTree>
    <p:extLst>
      <p:ext uri="{BB962C8B-B14F-4D97-AF65-F5344CB8AC3E}">
        <p14:creationId xmlns:p14="http://schemas.microsoft.com/office/powerpoint/2010/main" val="2439637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38" name="Content Placeholder 37"/>
          <p:cNvSpPr>
            <a:spLocks noGrp="1"/>
          </p:cNvSpPr>
          <p:nvPr>
            <p:ph sz="quarter" idx="15"/>
          </p:nvPr>
        </p:nvSpPr>
        <p:spPr>
          <a:xfrm>
            <a:off x="914400" y="2971800"/>
            <a:ext cx="67056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0" name="Content Placeholder 37"/>
          <p:cNvSpPr>
            <a:spLocks noGrp="1"/>
          </p:cNvSpPr>
          <p:nvPr>
            <p:ph sz="quarter" idx="17"/>
          </p:nvPr>
        </p:nvSpPr>
        <p:spPr>
          <a:xfrm>
            <a:off x="8229600" y="2971800"/>
            <a:ext cx="30480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TextBox 36"/>
          <p:cNvSpPr txBox="1"/>
          <p:nvPr userDrawn="1"/>
        </p:nvSpPr>
        <p:spPr>
          <a:xfrm>
            <a:off x="10886832" y="6589188"/>
            <a:ext cx="390769" cy="123111"/>
          </a:xfrm>
          <a:prstGeom prst="rect">
            <a:avLst/>
          </a:prstGeom>
          <a:noFill/>
        </p:spPr>
        <p:txBody>
          <a:bodyPr wrap="square" lIns="0" tIns="0" rIns="0" bIns="0" rtlCol="0" anchor="b">
            <a:spAutoFit/>
          </a:bodyPr>
          <a:lstStyle/>
          <a:p>
            <a:pPr algn="r"/>
            <a:fld id="{12EB7FDA-3CFA-48E9-9A35-E50E94D3505F}" type="slidenum">
              <a:rPr lang="en-US" sz="800" smtClean="0">
                <a:solidFill>
                  <a:schemeClr val="tx2">
                    <a:lumMod val="60000"/>
                    <a:lumOff val="40000"/>
                  </a:schemeClr>
                </a:solidFill>
                <a:latin typeface="+mn-lt"/>
              </a:rPr>
              <a:pPr algn="r"/>
              <a:t>‹#›</a:t>
            </a:fld>
            <a:endParaRPr lang="en-US" sz="800" dirty="0">
              <a:solidFill>
                <a:schemeClr val="tx2">
                  <a:lumMod val="60000"/>
                  <a:lumOff val="40000"/>
                </a:schemeClr>
              </a:solidFill>
              <a:latin typeface="+mn-lt"/>
            </a:endParaRPr>
          </a:p>
        </p:txBody>
      </p:sp>
      <p:sp>
        <p:nvSpPr>
          <p:cNvPr id="8" name="Title 1"/>
          <p:cNvSpPr>
            <a:spLocks noGrp="1"/>
          </p:cNvSpPr>
          <p:nvPr>
            <p:ph type="title" hasCustomPrompt="1"/>
          </p:nvPr>
        </p:nvSpPr>
        <p:spPr>
          <a:xfrm>
            <a:off x="619125" y="365125"/>
            <a:ext cx="9448068" cy="914400"/>
          </a:xfrm>
        </p:spPr>
        <p:txBody>
          <a:bodyPr/>
          <a:lstStyle>
            <a:lvl1pPr>
              <a:defRPr/>
            </a:lvl1pPr>
          </a:lstStyle>
          <a:p>
            <a:r>
              <a:rPr lang="en-US" dirty="0"/>
              <a:t>click to edit master title style</a:t>
            </a:r>
          </a:p>
        </p:txBody>
      </p:sp>
      <p:sp>
        <p:nvSpPr>
          <p:cNvPr id="9"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algn="r"/>
            <a:r>
              <a:rPr lang="en-US" dirty="0"/>
              <a:t>http://finregont.com  © Jayzed Data Models Inc. 2016     </a:t>
            </a:r>
          </a:p>
        </p:txBody>
      </p:sp>
      <p:sp>
        <p:nvSpPr>
          <p:cNvPr id="10" name="TextBox 9"/>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lvl="0" algn="r"/>
            <a:fld id="{3B3FF3C1-ACD1-4A28-8122-6D58ACA2F420}" type="slidenum">
              <a:rPr lang="en-US" smtClean="0"/>
              <a:pPr lvl="0" algn="r"/>
              <a:t>‹#›</a:t>
            </a:fld>
            <a:endParaRPr lang="en-US" dirty="0"/>
          </a:p>
        </p:txBody>
      </p:sp>
    </p:spTree>
    <p:extLst>
      <p:ext uri="{BB962C8B-B14F-4D97-AF65-F5344CB8AC3E}">
        <p14:creationId xmlns:p14="http://schemas.microsoft.com/office/powerpoint/2010/main" val="1337524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9350497" cy="914400"/>
          </a:xfrm>
        </p:spPr>
        <p:txBody>
          <a:bodyPr vert="horz" lIns="91440" tIns="45720" rIns="91440" bIns="45720" rtlCol="0" anchor="ctr">
            <a:normAutofit/>
          </a:bodyPr>
          <a:lstStyle>
            <a:lvl1pPr>
              <a:defRPr lang="en-US" dirty="0"/>
            </a:lvl1pPr>
          </a:lstStyle>
          <a:p>
            <a:pPr lvl="0"/>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algn="r"/>
            <a:r>
              <a:rPr lang="en-US" dirty="0"/>
              <a:t>http://finregont.com  © Jayzed Data Models Inc. 2016     </a:t>
            </a:r>
          </a:p>
        </p:txBody>
      </p:sp>
      <p:sp>
        <p:nvSpPr>
          <p:cNvPr id="14" name="TextBox 13"/>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lvl="0" algn="r"/>
            <a:fld id="{3B3FF3C1-ACD1-4A28-8122-6D58ACA2F420}" type="slidenum">
              <a:rPr lang="en-US" smtClean="0"/>
              <a:pPr lvl="0" algn="r"/>
              <a:t>‹#›</a:t>
            </a:fld>
            <a:endParaRPr lang="en-US" dirty="0"/>
          </a:p>
        </p:txBody>
      </p:sp>
    </p:spTree>
    <p:extLst>
      <p:ext uri="{BB962C8B-B14F-4D97-AF65-F5344CB8AC3E}">
        <p14:creationId xmlns:p14="http://schemas.microsoft.com/office/powerpoint/2010/main" val="719789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key poi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125" y="365125"/>
            <a:ext cx="9448068" cy="914400"/>
          </a:xfrm>
        </p:spPr>
        <p:txBody>
          <a:bodyPr/>
          <a:lstStyle>
            <a:lvl1pPr>
              <a:defRPr/>
            </a:lvl1pPr>
          </a:lstStyle>
          <a:p>
            <a:r>
              <a:rPr lang="en-US" dirty="0"/>
              <a:t>Click to edit key point style</a:t>
            </a:r>
          </a:p>
        </p:txBody>
      </p:sp>
      <p:sp>
        <p:nvSpPr>
          <p:cNvPr id="11" name="TextBox 10"/>
          <p:cNvSpPr txBox="1"/>
          <p:nvPr userDrawn="1"/>
        </p:nvSpPr>
        <p:spPr>
          <a:xfrm>
            <a:off x="11547394" y="6360145"/>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lvl="0" algn="r"/>
            <a:fld id="{3B3FF3C1-ACD1-4A28-8122-6D58ACA2F420}" type="slidenum">
              <a:rPr lang="en-US" smtClean="0"/>
              <a:pPr lvl="0" algn="r"/>
              <a:t>‹#›</a:t>
            </a:fld>
            <a:endParaRPr lang="en-US" dirty="0"/>
          </a:p>
        </p:txBody>
      </p:sp>
      <p:sp>
        <p:nvSpPr>
          <p:cNvPr id="5" name="TextBox 4"/>
          <p:cNvSpPr txBox="1"/>
          <p:nvPr userDrawn="1"/>
        </p:nvSpPr>
        <p:spPr>
          <a:xfrm>
            <a:off x="1201037" y="6298765"/>
            <a:ext cx="1280160" cy="276999"/>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nchor="ctr" anchorCtr="0">
            <a:spAutoFit/>
          </a:bodyPr>
          <a:lstStyle/>
          <a:p>
            <a:r>
              <a:rPr lang="en-US" sz="1200" dirty="0"/>
              <a:t>Finance</a:t>
            </a:r>
            <a:r>
              <a:rPr lang="en-US" sz="1200" baseline="0" dirty="0"/>
              <a:t> key point</a:t>
            </a:r>
            <a:endParaRPr lang="en-US" sz="1200" dirty="0"/>
          </a:p>
        </p:txBody>
      </p:sp>
      <p:sp>
        <p:nvSpPr>
          <p:cNvPr id="8" name="Footer Placeholder 5"/>
          <p:cNvSpPr>
            <a:spLocks noGrp="1"/>
          </p:cNvSpPr>
          <p:nvPr>
            <p:ph type="ftr" sz="quarter" idx="11"/>
          </p:nvPr>
        </p:nvSpPr>
        <p:spPr>
          <a:xfrm>
            <a:off x="4312920" y="6345824"/>
            <a:ext cx="3566160" cy="182880"/>
          </a:xfrm>
        </p:spPr>
        <p:txBody>
          <a:bodyPr vert="horz" lIns="91440" tIns="45720" rIns="91440" bIns="45720" rtlCol="0" anchor="ctr"/>
          <a:lstStyle>
            <a:lvl1pPr>
              <a:defRPr lang="en-US" sz="800" smtClean="0"/>
            </a:lvl1pPr>
          </a:lstStyle>
          <a:p>
            <a:r>
              <a:rPr lang="pt-BR" dirty="0"/>
              <a:t>https://fib-dm.</a:t>
            </a:r>
            <a:r>
              <a:rPr lang="pt-BR"/>
              <a:t>com © </a:t>
            </a:r>
            <a:r>
              <a:rPr lang="pt-BR" dirty="0"/>
              <a:t>Jayzed Data Models Inc. 2019     </a:t>
            </a:r>
          </a:p>
        </p:txBody>
      </p:sp>
      <p:sp>
        <p:nvSpPr>
          <p:cNvPr id="7" name="32-Point Star 5">
            <a:extLst>
              <a:ext uri="{FF2B5EF4-FFF2-40B4-BE49-F238E27FC236}">
                <a16:creationId xmlns:a16="http://schemas.microsoft.com/office/drawing/2014/main" id="{8A09F18E-F54D-4E8F-85EF-A07BA3B2D930}"/>
              </a:ext>
            </a:extLst>
          </p:cNvPr>
          <p:cNvSpPr/>
          <p:nvPr userDrawn="1"/>
        </p:nvSpPr>
        <p:spPr>
          <a:xfrm>
            <a:off x="619125" y="6267496"/>
            <a:ext cx="365760" cy="365760"/>
          </a:xfrm>
          <a:prstGeom prst="star3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200" b="0" cap="none" spc="0" dirty="0">
                <a:ln w="22225">
                  <a:solidFill>
                    <a:schemeClr val="accent2"/>
                  </a:solidFill>
                  <a:prstDash val="solid"/>
                </a:ln>
                <a:solidFill>
                  <a:schemeClr val="accent2">
                    <a:lumMod val="40000"/>
                    <a:lumOff val="60000"/>
                  </a:schemeClr>
                </a:solidFill>
                <a:effectLst/>
              </a:rPr>
              <a:t>F</a:t>
            </a:r>
            <a:endParaRPr lang="en-US" sz="1400" b="0" cap="none" spc="0" dirty="0">
              <a:ln w="22225">
                <a:solidFill>
                  <a:schemeClr val="accent2"/>
                </a:solidFill>
                <a:prstDash val="solid"/>
              </a:ln>
              <a:solidFill>
                <a:schemeClr val="accent2">
                  <a:lumMod val="40000"/>
                  <a:lumOff val="60000"/>
                </a:schemeClr>
              </a:solidFill>
              <a:effectLst/>
            </a:endParaRPr>
          </a:p>
        </p:txBody>
      </p:sp>
      <p:pic>
        <p:nvPicPr>
          <p:cNvPr id="9" name="Picture 8">
            <a:extLst>
              <a:ext uri="{FF2B5EF4-FFF2-40B4-BE49-F238E27FC236}">
                <a16:creationId xmlns:a16="http://schemas.microsoft.com/office/drawing/2014/main" id="{37826CDC-4E77-411B-961D-415C8B30E8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6924" y="6308644"/>
            <a:ext cx="285687" cy="283464"/>
          </a:xfrm>
          <a:prstGeom prst="rect">
            <a:avLst/>
          </a:prstGeom>
        </p:spPr>
      </p:pic>
    </p:spTree>
    <p:extLst>
      <p:ext uri="{BB962C8B-B14F-4D97-AF65-F5344CB8AC3E}">
        <p14:creationId xmlns:p14="http://schemas.microsoft.com/office/powerpoint/2010/main" val="4172777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Explana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74862AE-D7BF-4608-906F-8AEA70690A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440" y="6323069"/>
            <a:ext cx="251130" cy="251130"/>
          </a:xfrm>
          <a:prstGeom prst="rect">
            <a:avLst/>
          </a:prstGeom>
        </p:spPr>
      </p:pic>
      <p:sp>
        <p:nvSpPr>
          <p:cNvPr id="2" name="Title 1"/>
          <p:cNvSpPr>
            <a:spLocks noGrp="1"/>
          </p:cNvSpPr>
          <p:nvPr>
            <p:ph type="title" hasCustomPrompt="1"/>
          </p:nvPr>
        </p:nvSpPr>
        <p:spPr>
          <a:xfrm>
            <a:off x="619125" y="365125"/>
            <a:ext cx="9448068" cy="914400"/>
          </a:xfrm>
        </p:spPr>
        <p:txBody>
          <a:bodyPr/>
          <a:lstStyle>
            <a:lvl1pPr>
              <a:defRPr/>
            </a:lvl1pPr>
          </a:lstStyle>
          <a:p>
            <a:r>
              <a:rPr lang="en-US" dirty="0"/>
              <a:t>Click to edit explanation style</a:t>
            </a:r>
          </a:p>
        </p:txBody>
      </p:sp>
      <p:sp>
        <p:nvSpPr>
          <p:cNvPr id="10" name="Footer Placeholder 5"/>
          <p:cNvSpPr>
            <a:spLocks noGrp="1"/>
          </p:cNvSpPr>
          <p:nvPr>
            <p:ph type="ftr" sz="quarter" idx="11"/>
          </p:nvPr>
        </p:nvSpPr>
        <p:spPr>
          <a:xfrm>
            <a:off x="4312920" y="6349888"/>
            <a:ext cx="3566160" cy="182880"/>
          </a:xfrm>
        </p:spPr>
        <p:txBody>
          <a:bodyPr vert="horz" lIns="91440" tIns="45720" rIns="91440" bIns="45720" rtlCol="0" anchor="ctr"/>
          <a:lstStyle>
            <a:lvl1pPr>
              <a:defRPr lang="en-US" sz="800" smtClean="0"/>
            </a:lvl1pPr>
          </a:lstStyle>
          <a:p>
            <a:r>
              <a:rPr lang="pt-BR" dirty="0"/>
              <a:t>https://fib-dm.com	© Jayzed Data Models Inc. 2019     </a:t>
            </a:r>
          </a:p>
        </p:txBody>
      </p:sp>
      <p:sp>
        <p:nvSpPr>
          <p:cNvPr id="11" name="TextBox 10"/>
          <p:cNvSpPr txBox="1"/>
          <p:nvPr userDrawn="1"/>
        </p:nvSpPr>
        <p:spPr>
          <a:xfrm>
            <a:off x="11547394" y="639131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lvl="0" algn="r"/>
            <a:fld id="{3B3FF3C1-ACD1-4A28-8122-6D58ACA2F420}" type="slidenum">
              <a:rPr lang="en-US" smtClean="0"/>
              <a:pPr lvl="0" algn="r"/>
              <a:t>‹#›</a:t>
            </a:fld>
            <a:endParaRPr lang="en-US" dirty="0"/>
          </a:p>
        </p:txBody>
      </p:sp>
      <p:sp>
        <p:nvSpPr>
          <p:cNvPr id="5" name="TextBox 4"/>
          <p:cNvSpPr txBox="1"/>
          <p:nvPr userDrawn="1"/>
        </p:nvSpPr>
        <p:spPr>
          <a:xfrm>
            <a:off x="1166575" y="6299879"/>
            <a:ext cx="898893" cy="274320"/>
          </a:xfrm>
          <a:prstGeom prst="rect">
            <a:avLst/>
          </a:prstGeom>
          <a:solidFill>
            <a:schemeClr val="accent6">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chorCtr="0">
            <a:spAutoFit/>
          </a:bodyPr>
          <a:lstStyle/>
          <a:p>
            <a:r>
              <a:rPr lang="en-US" sz="1200" dirty="0"/>
              <a:t>Ontologist</a:t>
            </a:r>
          </a:p>
        </p:txBody>
      </p:sp>
      <p:sp>
        <p:nvSpPr>
          <p:cNvPr id="6" name="32-Point Star 5"/>
          <p:cNvSpPr/>
          <p:nvPr userDrawn="1"/>
        </p:nvSpPr>
        <p:spPr>
          <a:xfrm>
            <a:off x="619125" y="6254159"/>
            <a:ext cx="365760" cy="365760"/>
          </a:xfrm>
          <a:prstGeom prst="star32">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b="0" cap="none" spc="0" dirty="0">
              <a:ln w="22225">
                <a:solidFill>
                  <a:schemeClr val="accent1">
                    <a:lumMod val="60000"/>
                    <a:lumOff val="40000"/>
                  </a:schemeClr>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39979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Detail">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C92203-D586-4BB4-81E9-18794640AF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2668" y="6298539"/>
            <a:ext cx="278674" cy="278674"/>
          </a:xfrm>
          <a:prstGeom prst="rect">
            <a:avLst/>
          </a:prstGeom>
        </p:spPr>
      </p:pic>
      <p:sp>
        <p:nvSpPr>
          <p:cNvPr id="2" name="Title 1"/>
          <p:cNvSpPr>
            <a:spLocks noGrp="1"/>
          </p:cNvSpPr>
          <p:nvPr>
            <p:ph type="title" hasCustomPrompt="1"/>
          </p:nvPr>
        </p:nvSpPr>
        <p:spPr>
          <a:xfrm>
            <a:off x="619125" y="365125"/>
            <a:ext cx="9448068" cy="914400"/>
          </a:xfrm>
        </p:spPr>
        <p:txBody>
          <a:bodyPr/>
          <a:lstStyle>
            <a:lvl1pPr>
              <a:defRPr/>
            </a:lvl1pPr>
          </a:lstStyle>
          <a:p>
            <a:r>
              <a:rPr lang="en-US" dirty="0"/>
              <a:t>Click to edit detail style</a:t>
            </a:r>
          </a:p>
        </p:txBody>
      </p:sp>
      <p:sp>
        <p:nvSpPr>
          <p:cNvPr id="10" name="Footer Placeholder 5"/>
          <p:cNvSpPr>
            <a:spLocks noGrp="1"/>
          </p:cNvSpPr>
          <p:nvPr>
            <p:ph type="ftr" sz="quarter" idx="11"/>
          </p:nvPr>
        </p:nvSpPr>
        <p:spPr>
          <a:xfrm>
            <a:off x="4312920" y="6349888"/>
            <a:ext cx="3566160" cy="182880"/>
          </a:xfrm>
        </p:spPr>
        <p:txBody>
          <a:bodyPr vert="horz" lIns="91440" tIns="45720" rIns="91440" bIns="45720" rtlCol="0" anchor="ctr"/>
          <a:lstStyle>
            <a:lvl1pPr>
              <a:defRPr lang="en-US" sz="800" smtClean="0"/>
            </a:lvl1pPr>
          </a:lstStyle>
          <a:p>
            <a:r>
              <a:rPr lang="pt-BR" dirty="0"/>
              <a:t>https://fib-dm.com	© Jayzed Data Models Inc. 2019     </a:t>
            </a:r>
          </a:p>
        </p:txBody>
      </p:sp>
      <p:sp>
        <p:nvSpPr>
          <p:cNvPr id="11" name="TextBox 10"/>
          <p:cNvSpPr txBox="1"/>
          <p:nvPr userDrawn="1"/>
        </p:nvSpPr>
        <p:spPr>
          <a:xfrm>
            <a:off x="11547394" y="634559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lvl="0" algn="r"/>
            <a:fld id="{3B3FF3C1-ACD1-4A28-8122-6D58ACA2F420}" type="slidenum">
              <a:rPr lang="en-US" smtClean="0"/>
              <a:pPr lvl="0" algn="r"/>
              <a:t>‹#›</a:t>
            </a:fld>
            <a:endParaRPr lang="en-US" dirty="0"/>
          </a:p>
        </p:txBody>
      </p:sp>
      <p:sp>
        <p:nvSpPr>
          <p:cNvPr id="5" name="TextBox 4"/>
          <p:cNvSpPr txBox="1"/>
          <p:nvPr userDrawn="1"/>
        </p:nvSpPr>
        <p:spPr>
          <a:xfrm>
            <a:off x="1165386" y="6298539"/>
            <a:ext cx="1125993" cy="276999"/>
          </a:xfrm>
          <a:prstGeom prst="rect">
            <a:avLst/>
          </a:prstGeom>
          <a:solidFill>
            <a:schemeClr val="accent4">
              <a:lumMod val="75000"/>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chorCtr="0">
            <a:spAutoFit/>
          </a:bodyPr>
          <a:lstStyle/>
          <a:p>
            <a:r>
              <a:rPr lang="en-US" sz="1200" dirty="0"/>
              <a:t>Data Architect</a:t>
            </a:r>
          </a:p>
        </p:txBody>
      </p:sp>
      <p:sp>
        <p:nvSpPr>
          <p:cNvPr id="6" name="32-Point Star 5"/>
          <p:cNvSpPr/>
          <p:nvPr userDrawn="1"/>
        </p:nvSpPr>
        <p:spPr>
          <a:xfrm>
            <a:off x="619125" y="6258448"/>
            <a:ext cx="365760" cy="365760"/>
          </a:xfrm>
          <a:prstGeom prst="star32">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b="0" cap="none" spc="0" dirty="0">
              <a:ln w="22225">
                <a:solidFill>
                  <a:srgbClr val="FFC000"/>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496820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Detail">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C92203-D586-4BB4-81E9-18794640AF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2668" y="6298539"/>
            <a:ext cx="278674" cy="278674"/>
          </a:xfrm>
          <a:prstGeom prst="rect">
            <a:avLst/>
          </a:prstGeom>
        </p:spPr>
      </p:pic>
      <p:sp>
        <p:nvSpPr>
          <p:cNvPr id="2" name="Title 1"/>
          <p:cNvSpPr>
            <a:spLocks noGrp="1"/>
          </p:cNvSpPr>
          <p:nvPr>
            <p:ph type="title" hasCustomPrompt="1"/>
          </p:nvPr>
        </p:nvSpPr>
        <p:spPr>
          <a:xfrm>
            <a:off x="619125" y="365125"/>
            <a:ext cx="9448068" cy="914400"/>
          </a:xfrm>
        </p:spPr>
        <p:txBody>
          <a:bodyPr/>
          <a:lstStyle>
            <a:lvl1pPr>
              <a:defRPr/>
            </a:lvl1pPr>
          </a:lstStyle>
          <a:p>
            <a:r>
              <a:rPr lang="en-US" dirty="0"/>
              <a:t>Click to edit detail style</a:t>
            </a:r>
          </a:p>
        </p:txBody>
      </p:sp>
      <p:sp>
        <p:nvSpPr>
          <p:cNvPr id="10" name="Footer Placeholder 5"/>
          <p:cNvSpPr>
            <a:spLocks noGrp="1"/>
          </p:cNvSpPr>
          <p:nvPr>
            <p:ph type="ftr" sz="quarter" idx="11"/>
          </p:nvPr>
        </p:nvSpPr>
        <p:spPr>
          <a:xfrm>
            <a:off x="4312920" y="6349888"/>
            <a:ext cx="3566160" cy="182880"/>
          </a:xfrm>
        </p:spPr>
        <p:txBody>
          <a:bodyPr vert="horz" lIns="91440" tIns="45720" rIns="91440" bIns="45720" rtlCol="0" anchor="ctr"/>
          <a:lstStyle>
            <a:lvl1pPr>
              <a:defRPr lang="en-US" sz="800" smtClean="0"/>
            </a:lvl1pPr>
          </a:lstStyle>
          <a:p>
            <a:r>
              <a:rPr lang="pt-BR" dirty="0"/>
              <a:t>https://fib-dm.com	© Jayzed Data Models Inc. 2019     </a:t>
            </a:r>
          </a:p>
        </p:txBody>
      </p:sp>
      <p:sp>
        <p:nvSpPr>
          <p:cNvPr id="11" name="TextBox 10"/>
          <p:cNvSpPr txBox="1"/>
          <p:nvPr userDrawn="1"/>
        </p:nvSpPr>
        <p:spPr>
          <a:xfrm>
            <a:off x="11547394" y="634559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lvl="0" algn="r"/>
            <a:fld id="{3B3FF3C1-ACD1-4A28-8122-6D58ACA2F420}" type="slidenum">
              <a:rPr lang="en-US" smtClean="0"/>
              <a:pPr lvl="0" algn="r"/>
              <a:t>‹#›</a:t>
            </a:fld>
            <a:endParaRPr lang="en-US" dirty="0"/>
          </a:p>
        </p:txBody>
      </p:sp>
      <p:sp>
        <p:nvSpPr>
          <p:cNvPr id="5" name="TextBox 4"/>
          <p:cNvSpPr txBox="1"/>
          <p:nvPr userDrawn="1"/>
        </p:nvSpPr>
        <p:spPr>
          <a:xfrm>
            <a:off x="1165386" y="6298539"/>
            <a:ext cx="1125993" cy="276999"/>
          </a:xfrm>
          <a:prstGeom prst="rect">
            <a:avLst/>
          </a:prstGeom>
          <a:solidFill>
            <a:schemeClr val="accent4">
              <a:lumMod val="75000"/>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chorCtr="0">
            <a:spAutoFit/>
          </a:bodyPr>
          <a:lstStyle/>
          <a:p>
            <a:r>
              <a:rPr lang="en-US" sz="1200" dirty="0"/>
              <a:t>Data Architect</a:t>
            </a:r>
          </a:p>
        </p:txBody>
      </p:sp>
      <p:sp>
        <p:nvSpPr>
          <p:cNvPr id="6" name="32-Point Star 5"/>
          <p:cNvSpPr/>
          <p:nvPr userDrawn="1"/>
        </p:nvSpPr>
        <p:spPr>
          <a:xfrm>
            <a:off x="619125" y="6258448"/>
            <a:ext cx="365760" cy="365760"/>
          </a:xfrm>
          <a:prstGeom prst="star32">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b="0" cap="none" spc="0" dirty="0">
              <a:ln w="22225">
                <a:solidFill>
                  <a:srgbClr val="FFC000"/>
                </a:solidFill>
                <a:prstDash val="solid"/>
              </a:ln>
              <a:solidFill>
                <a:schemeClr val="accent2">
                  <a:lumMod val="40000"/>
                  <a:lumOff val="60000"/>
                </a:schemeClr>
              </a:solidFill>
              <a:effectLst/>
            </a:endParaRPr>
          </a:p>
        </p:txBody>
      </p:sp>
      <p:pic>
        <p:nvPicPr>
          <p:cNvPr id="8" name="Picture 7">
            <a:extLst>
              <a:ext uri="{FF2B5EF4-FFF2-40B4-BE49-F238E27FC236}">
                <a16:creationId xmlns:a16="http://schemas.microsoft.com/office/drawing/2014/main" id="{6D2A5229-E54C-4324-BC90-E1F2EF8B0C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6291" y="6325681"/>
            <a:ext cx="251130" cy="251130"/>
          </a:xfrm>
          <a:prstGeom prst="rect">
            <a:avLst/>
          </a:prstGeom>
        </p:spPr>
      </p:pic>
      <p:sp>
        <p:nvSpPr>
          <p:cNvPr id="9" name="TextBox 8">
            <a:extLst>
              <a:ext uri="{FF2B5EF4-FFF2-40B4-BE49-F238E27FC236}">
                <a16:creationId xmlns:a16="http://schemas.microsoft.com/office/drawing/2014/main" id="{A99AEB1C-2862-4187-BE6F-EE123962F1CF}"/>
              </a:ext>
            </a:extLst>
          </p:cNvPr>
          <p:cNvSpPr txBox="1"/>
          <p:nvPr userDrawn="1"/>
        </p:nvSpPr>
        <p:spPr>
          <a:xfrm>
            <a:off x="3006426" y="6302491"/>
            <a:ext cx="898893" cy="274320"/>
          </a:xfrm>
          <a:prstGeom prst="rect">
            <a:avLst/>
          </a:prstGeom>
          <a:solidFill>
            <a:schemeClr val="accent6">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chorCtr="0">
            <a:spAutoFit/>
          </a:bodyPr>
          <a:lstStyle/>
          <a:p>
            <a:r>
              <a:rPr lang="en-US" sz="1200" dirty="0"/>
              <a:t>Ontologist</a:t>
            </a:r>
          </a:p>
        </p:txBody>
      </p:sp>
      <p:sp>
        <p:nvSpPr>
          <p:cNvPr id="12" name="32-Point Star 5">
            <a:extLst>
              <a:ext uri="{FF2B5EF4-FFF2-40B4-BE49-F238E27FC236}">
                <a16:creationId xmlns:a16="http://schemas.microsoft.com/office/drawing/2014/main" id="{15B9AE21-8730-4869-A77B-8026A5220CD1}"/>
              </a:ext>
            </a:extLst>
          </p:cNvPr>
          <p:cNvSpPr/>
          <p:nvPr userDrawn="1"/>
        </p:nvSpPr>
        <p:spPr>
          <a:xfrm>
            <a:off x="2458976" y="6256771"/>
            <a:ext cx="365760" cy="365760"/>
          </a:xfrm>
          <a:prstGeom prst="star32">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b="0" cap="none" spc="0" dirty="0">
              <a:ln w="22225">
                <a:solidFill>
                  <a:schemeClr val="accent1">
                    <a:lumMod val="60000"/>
                    <a:lumOff val="40000"/>
                  </a:schemeClr>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507772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Footer Placeholder 4"/>
          <p:cNvSpPr txBox="1">
            <a:spLocks/>
          </p:cNvSpPr>
          <p:nvPr userDrawn="1"/>
        </p:nvSpPr>
        <p:spPr>
          <a:xfrm>
            <a:off x="619125" y="6502813"/>
            <a:ext cx="5486400" cy="21866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Footer Placeholder 4">
            <a:extLst>
              <a:ext uri="{FF2B5EF4-FFF2-40B4-BE49-F238E27FC236}">
                <a16:creationId xmlns:a16="http://schemas.microsoft.com/office/drawing/2014/main" id="{BA5CB588-8BFF-42D7-8644-B48623F1FEB0}"/>
              </a:ext>
            </a:extLst>
          </p:cNvPr>
          <p:cNvSpPr txBox="1">
            <a:spLocks/>
          </p:cNvSpPr>
          <p:nvPr userDrawn="1"/>
        </p:nvSpPr>
        <p:spPr>
          <a:xfrm>
            <a:off x="5590577" y="6502813"/>
            <a:ext cx="3566160" cy="21866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http://jayzed.com  © 2019 Jayzed Data Models Inc. </a:t>
            </a:r>
          </a:p>
        </p:txBody>
      </p:sp>
    </p:spTree>
    <p:extLst>
      <p:ext uri="{BB962C8B-B14F-4D97-AF65-F5344CB8AC3E}">
        <p14:creationId xmlns:p14="http://schemas.microsoft.com/office/powerpoint/2010/main" val="252758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608992"/>
            <a:ext cx="10515600" cy="2953483"/>
          </a:xfrm>
        </p:spPr>
        <p:txBody>
          <a:bodyPr anchor="b"/>
          <a:lstStyle>
            <a:lvl1pPr>
              <a:defRPr sz="6000"/>
            </a:lvl1pPr>
          </a:lstStyle>
          <a:p>
            <a:r>
              <a:rPr lang="en-US" dirty="0"/>
              <a:t>Click to edit Master chapter style</a:t>
            </a:r>
          </a:p>
        </p:txBody>
      </p:sp>
      <p:sp>
        <p:nvSpPr>
          <p:cNvPr id="3" name="Text Placeholder 2"/>
          <p:cNvSpPr>
            <a:spLocks noGrp="1"/>
          </p:cNvSpPr>
          <p:nvPr>
            <p:ph type="body" idx="1"/>
          </p:nvPr>
        </p:nvSpPr>
        <p:spPr>
          <a:xfrm>
            <a:off x="831850" y="4589463"/>
            <a:ext cx="10515600" cy="15827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9" name="TextBox 8"/>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4">
            <a:extLst>
              <a:ext uri="{FF2B5EF4-FFF2-40B4-BE49-F238E27FC236}">
                <a16:creationId xmlns:a16="http://schemas.microsoft.com/office/drawing/2014/main" id="{58928D50-7526-4E41-B95A-68C5BEEFF290}"/>
              </a:ext>
            </a:extLst>
          </p:cNvPr>
          <p:cNvSpPr>
            <a:spLocks noGrp="1"/>
          </p:cNvSpPr>
          <p:nvPr>
            <p:ph type="ftr" sz="quarter" idx="3"/>
          </p:nvPr>
        </p:nvSpPr>
        <p:spPr>
          <a:xfrm>
            <a:off x="7427983" y="6411939"/>
            <a:ext cx="3566160" cy="218662"/>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http://finregont.com	http://fundontology.com  © Jayzed Data Models Inc. 2018     </a:t>
            </a:r>
          </a:p>
        </p:txBody>
      </p:sp>
    </p:spTree>
    <p:extLst>
      <p:ext uri="{BB962C8B-B14F-4D97-AF65-F5344CB8AC3E}">
        <p14:creationId xmlns:p14="http://schemas.microsoft.com/office/powerpoint/2010/main" val="26408921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4254" y="450824"/>
            <a:ext cx="9353004" cy="914400"/>
          </a:xfrm>
        </p:spPr>
        <p:txBody>
          <a:bodyPr/>
          <a:lstStyle/>
          <a:p>
            <a:r>
              <a:rPr lang="en-US"/>
              <a:t>Click to edit Master title style</a:t>
            </a:r>
            <a:endParaRPr lang="en-US" dirty="0"/>
          </a:p>
        </p:txBody>
      </p:sp>
      <p:sp>
        <p:nvSpPr>
          <p:cNvPr id="3" name="Content Placeholder 2"/>
          <p:cNvSpPr>
            <a:spLocks noGrp="1"/>
          </p:cNvSpPr>
          <p:nvPr>
            <p:ph idx="1"/>
          </p:nvPr>
        </p:nvSpPr>
        <p:spPr>
          <a:xfrm>
            <a:off x="624254" y="1600200"/>
            <a:ext cx="10964008" cy="4576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11131062"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4">
            <a:extLst>
              <a:ext uri="{FF2B5EF4-FFF2-40B4-BE49-F238E27FC236}">
                <a16:creationId xmlns:a16="http://schemas.microsoft.com/office/drawing/2014/main" id="{22FE66A9-1FC8-44FB-8757-D22F86E481FF}"/>
              </a:ext>
            </a:extLst>
          </p:cNvPr>
          <p:cNvSpPr txBox="1">
            <a:spLocks/>
          </p:cNvSpPr>
          <p:nvPr userDrawn="1"/>
        </p:nvSpPr>
        <p:spPr>
          <a:xfrm>
            <a:off x="7471013" y="6411939"/>
            <a:ext cx="3566160" cy="21866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http://finregont.com	http://fundontology.com  © Jayzed Data Models Inc. 2018     </a:t>
            </a:r>
          </a:p>
        </p:txBody>
      </p:sp>
    </p:spTree>
    <p:extLst>
      <p:ext uri="{BB962C8B-B14F-4D97-AF65-F5344CB8AC3E}">
        <p14:creationId xmlns:p14="http://schemas.microsoft.com/office/powerpoint/2010/main" val="2053135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19125" y="373918"/>
            <a:ext cx="9448068" cy="9144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608992"/>
            <a:ext cx="5181600" cy="45679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608992"/>
            <a:ext cx="5181600" cy="45679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http://finregont.com  © Jayzed Data Models Inc. 2016     </a:t>
            </a:r>
          </a:p>
        </p:txBody>
      </p:sp>
      <p:sp>
        <p:nvSpPr>
          <p:cNvPr id="5" name="TextBox 4"/>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0289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125" y="365125"/>
            <a:ext cx="9448068" cy="914400"/>
          </a:xfrm>
        </p:spPr>
        <p:txBody>
          <a:bodyPr/>
          <a:lstStyle>
            <a:lvl1pPr>
              <a:defRPr/>
            </a:lvl1pPr>
          </a:lstStyle>
          <a:p>
            <a:r>
              <a:rPr lang="en-US" dirty="0"/>
              <a:t>click to edit master title style</a:t>
            </a:r>
          </a:p>
        </p:txBody>
      </p:sp>
      <p:sp>
        <p:nvSpPr>
          <p:cNvPr id="38" name="Content Placeholder 37"/>
          <p:cNvSpPr>
            <a:spLocks noGrp="1"/>
          </p:cNvSpPr>
          <p:nvPr>
            <p:ph sz="quarter" idx="15"/>
          </p:nvPr>
        </p:nvSpPr>
        <p:spPr>
          <a:xfrm>
            <a:off x="914400" y="2514600"/>
            <a:ext cx="3048000" cy="3200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9" name="Content Placeholder 37"/>
          <p:cNvSpPr>
            <a:spLocks noGrp="1"/>
          </p:cNvSpPr>
          <p:nvPr>
            <p:ph sz="quarter" idx="16"/>
          </p:nvPr>
        </p:nvSpPr>
        <p:spPr>
          <a:xfrm>
            <a:off x="4572000" y="2514600"/>
            <a:ext cx="3048000" cy="3200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0" name="Content Placeholder 37"/>
          <p:cNvSpPr>
            <a:spLocks noGrp="1"/>
          </p:cNvSpPr>
          <p:nvPr>
            <p:ph sz="quarter" idx="17"/>
          </p:nvPr>
        </p:nvSpPr>
        <p:spPr>
          <a:xfrm>
            <a:off x="8229600" y="2514600"/>
            <a:ext cx="3048000" cy="3200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http://finregont.com  © Jayzed Data Models Inc. 2016     </a:t>
            </a:r>
          </a:p>
        </p:txBody>
      </p:sp>
      <p:sp>
        <p:nvSpPr>
          <p:cNvPr id="11" name="TextBox 10"/>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Content Placeholder 6"/>
          <p:cNvSpPr>
            <a:spLocks noGrp="1"/>
          </p:cNvSpPr>
          <p:nvPr>
            <p:ph sz="quarter" idx="19" hasCustomPrompt="1"/>
          </p:nvPr>
        </p:nvSpPr>
        <p:spPr>
          <a:xfrm>
            <a:off x="4572000" y="2080331"/>
            <a:ext cx="3048000" cy="341632"/>
          </a:xfrm>
        </p:spPr>
        <p:txBody>
          <a:bodyPr wrap="square">
            <a:spAutoFit/>
          </a:bodyPr>
          <a:lstStyle>
            <a:lvl1pPr marL="0" indent="0">
              <a:buNone/>
              <a:defRPr sz="1800">
                <a:solidFill>
                  <a:srgbClr val="00B0F0"/>
                </a:solidFill>
              </a:defRPr>
            </a:lvl1pPr>
          </a:lstStyle>
          <a:p>
            <a:pPr lvl="0"/>
            <a:r>
              <a:rPr lang="en-US" dirty="0"/>
              <a:t>Box 2 title</a:t>
            </a:r>
          </a:p>
        </p:txBody>
      </p:sp>
      <p:sp>
        <p:nvSpPr>
          <p:cNvPr id="16" name="Content Placeholder 6"/>
          <p:cNvSpPr>
            <a:spLocks noGrp="1"/>
          </p:cNvSpPr>
          <p:nvPr>
            <p:ph sz="quarter" idx="20" hasCustomPrompt="1"/>
          </p:nvPr>
        </p:nvSpPr>
        <p:spPr>
          <a:xfrm>
            <a:off x="8229600" y="2080331"/>
            <a:ext cx="3048000" cy="341632"/>
          </a:xfrm>
        </p:spPr>
        <p:txBody>
          <a:bodyPr wrap="square">
            <a:spAutoFit/>
          </a:bodyPr>
          <a:lstStyle>
            <a:lvl1pPr marL="0" indent="0">
              <a:buNone/>
              <a:defRPr sz="1800">
                <a:solidFill>
                  <a:srgbClr val="00B0F0"/>
                </a:solidFill>
              </a:defRPr>
            </a:lvl1pPr>
          </a:lstStyle>
          <a:p>
            <a:pPr lvl="0"/>
            <a:r>
              <a:rPr lang="en-US" dirty="0"/>
              <a:t>Box 3 title</a:t>
            </a:r>
          </a:p>
        </p:txBody>
      </p:sp>
      <p:sp>
        <p:nvSpPr>
          <p:cNvPr id="17" name="Content Placeholder 6"/>
          <p:cNvSpPr>
            <a:spLocks noGrp="1"/>
          </p:cNvSpPr>
          <p:nvPr>
            <p:ph sz="quarter" idx="21" hasCustomPrompt="1"/>
          </p:nvPr>
        </p:nvSpPr>
        <p:spPr>
          <a:xfrm>
            <a:off x="914400" y="2080331"/>
            <a:ext cx="3048000" cy="341632"/>
          </a:xfrm>
        </p:spPr>
        <p:txBody>
          <a:bodyPr wrap="square">
            <a:spAutoFit/>
          </a:bodyPr>
          <a:lstStyle>
            <a:lvl1pPr marL="0" indent="0">
              <a:buNone/>
              <a:defRPr sz="1800">
                <a:solidFill>
                  <a:srgbClr val="00B0F0"/>
                </a:solidFill>
              </a:defRPr>
            </a:lvl1pPr>
          </a:lstStyle>
          <a:p>
            <a:pPr lvl="0"/>
            <a:r>
              <a:rPr lang="en-US" dirty="0"/>
              <a:t>Box 1 title</a:t>
            </a:r>
          </a:p>
        </p:txBody>
      </p:sp>
    </p:spTree>
    <p:extLst>
      <p:ext uri="{BB962C8B-B14F-4D97-AF65-F5344CB8AC3E}">
        <p14:creationId xmlns:p14="http://schemas.microsoft.com/office/powerpoint/2010/main" val="4079898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38" name="Content Placeholder 37"/>
          <p:cNvSpPr>
            <a:spLocks noGrp="1"/>
          </p:cNvSpPr>
          <p:nvPr>
            <p:ph sz="quarter" idx="15"/>
          </p:nvPr>
        </p:nvSpPr>
        <p:spPr>
          <a:xfrm>
            <a:off x="914400" y="2971800"/>
            <a:ext cx="3048000" cy="2743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0" name="Content Placeholder 37"/>
          <p:cNvSpPr>
            <a:spLocks noGrp="1"/>
          </p:cNvSpPr>
          <p:nvPr>
            <p:ph sz="quarter" idx="17"/>
          </p:nvPr>
        </p:nvSpPr>
        <p:spPr>
          <a:xfrm>
            <a:off x="4572000" y="2971800"/>
            <a:ext cx="6705600" cy="2743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hasCustomPrompt="1"/>
          </p:nvPr>
        </p:nvSpPr>
        <p:spPr>
          <a:xfrm>
            <a:off x="619125" y="365125"/>
            <a:ext cx="9448068" cy="914400"/>
          </a:xfrm>
        </p:spPr>
        <p:txBody>
          <a:bodyPr/>
          <a:lstStyle>
            <a:lvl1pPr>
              <a:defRPr/>
            </a:lvl1pPr>
          </a:lstStyle>
          <a:p>
            <a:r>
              <a:rPr lang="en-US" dirty="0"/>
              <a:t>click to edit master title style</a:t>
            </a:r>
          </a:p>
        </p:txBody>
      </p:sp>
      <p:sp>
        <p:nvSpPr>
          <p:cNvPr id="9"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http://finregont.com  © Jayzed Data Models Inc. 2016     </a:t>
            </a:r>
          </a:p>
        </p:txBody>
      </p:sp>
      <p:sp>
        <p:nvSpPr>
          <p:cNvPr id="10" name="TextBox 9"/>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68322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38" name="Content Placeholder 37"/>
          <p:cNvSpPr>
            <a:spLocks noGrp="1"/>
          </p:cNvSpPr>
          <p:nvPr>
            <p:ph sz="quarter" idx="15"/>
          </p:nvPr>
        </p:nvSpPr>
        <p:spPr>
          <a:xfrm>
            <a:off x="914400" y="2971800"/>
            <a:ext cx="6705600" cy="2743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0" name="Content Placeholder 37"/>
          <p:cNvSpPr>
            <a:spLocks noGrp="1"/>
          </p:cNvSpPr>
          <p:nvPr>
            <p:ph sz="quarter" idx="17"/>
          </p:nvPr>
        </p:nvSpPr>
        <p:spPr>
          <a:xfrm>
            <a:off x="8229600" y="2971800"/>
            <a:ext cx="3048000" cy="2743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TextBox 36"/>
          <p:cNvSpPr txBox="1"/>
          <p:nvPr userDrawn="1"/>
        </p:nvSpPr>
        <p:spPr>
          <a:xfrm>
            <a:off x="10886832" y="6589188"/>
            <a:ext cx="390769" cy="123111"/>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EB7FDA-3CFA-48E9-9A35-E50E94D3505F}" type="slidenum">
              <a:rPr kumimoji="0" lang="en-US" sz="800" b="0" i="0" u="none" strike="noStrike" kern="1200" cap="none" spc="0" normalizeH="0" baseline="0" noProof="0" smtClean="0">
                <a:ln>
                  <a:noFill/>
                </a:ln>
                <a:solidFill>
                  <a:srgbClr val="44546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44546A">
                  <a:lumMod val="60000"/>
                  <a:lumOff val="40000"/>
                </a:srgbClr>
              </a:solidFill>
              <a:effectLst/>
              <a:uLnTx/>
              <a:uFillTx/>
              <a:latin typeface="Calibri" panose="020F0502020204030204"/>
              <a:ea typeface="+mn-ea"/>
              <a:cs typeface="+mn-cs"/>
            </a:endParaRPr>
          </a:p>
        </p:txBody>
      </p:sp>
      <p:sp>
        <p:nvSpPr>
          <p:cNvPr id="8" name="Title 1"/>
          <p:cNvSpPr>
            <a:spLocks noGrp="1"/>
          </p:cNvSpPr>
          <p:nvPr>
            <p:ph type="title" hasCustomPrompt="1"/>
          </p:nvPr>
        </p:nvSpPr>
        <p:spPr>
          <a:xfrm>
            <a:off x="619125" y="365125"/>
            <a:ext cx="9448068" cy="914400"/>
          </a:xfrm>
        </p:spPr>
        <p:txBody>
          <a:bodyPr/>
          <a:lstStyle>
            <a:lvl1pPr>
              <a:defRPr/>
            </a:lvl1pPr>
          </a:lstStyle>
          <a:p>
            <a:r>
              <a:rPr lang="en-US" dirty="0"/>
              <a:t>click to edit master title style</a:t>
            </a:r>
          </a:p>
        </p:txBody>
      </p:sp>
      <p:sp>
        <p:nvSpPr>
          <p:cNvPr id="9"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http://finregont.com  © Jayzed Data Models Inc. 2016     </a:t>
            </a:r>
          </a:p>
        </p:txBody>
      </p:sp>
      <p:sp>
        <p:nvSpPr>
          <p:cNvPr id="10" name="TextBox 9"/>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595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9350497" cy="914400"/>
          </a:xfrm>
        </p:spPr>
        <p:txBody>
          <a:bodyPr vert="horz" lIns="91440" tIns="45720" rIns="91440" bIns="45720" rtlCol="0" anchor="ctr">
            <a:normAutofit/>
          </a:bodyPr>
          <a:lstStyle>
            <a:lvl1pPr>
              <a:defRPr lang="en-US" dirty="0"/>
            </a:lvl1pPr>
          </a:lstStyle>
          <a:p>
            <a:pPr lvl="0"/>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http://finregont.com  © Jayzed Data Models Inc. 2016     </a:t>
            </a:r>
          </a:p>
        </p:txBody>
      </p:sp>
      <p:sp>
        <p:nvSpPr>
          <p:cNvPr id="14" name="TextBox 13"/>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3709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key poi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125" y="365125"/>
            <a:ext cx="9448068" cy="914400"/>
          </a:xfrm>
        </p:spPr>
        <p:txBody>
          <a:bodyPr/>
          <a:lstStyle>
            <a:lvl1pPr>
              <a:defRPr/>
            </a:lvl1pPr>
          </a:lstStyle>
          <a:p>
            <a:r>
              <a:rPr lang="en-US" dirty="0"/>
              <a:t>Click to edit key point style</a:t>
            </a:r>
          </a:p>
        </p:txBody>
      </p:sp>
      <p:sp>
        <p:nvSpPr>
          <p:cNvPr id="11" name="TextBox 10"/>
          <p:cNvSpPr txBox="1"/>
          <p:nvPr userDrawn="1"/>
        </p:nvSpPr>
        <p:spPr>
          <a:xfrm>
            <a:off x="11547394" y="6360145"/>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p:cNvSpPr txBox="1"/>
          <p:nvPr userDrawn="1"/>
        </p:nvSpPr>
        <p:spPr>
          <a:xfrm>
            <a:off x="1201037" y="6298765"/>
            <a:ext cx="1280160" cy="276999"/>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Finance key point</a:t>
            </a:r>
          </a:p>
        </p:txBody>
      </p:sp>
      <p:sp>
        <p:nvSpPr>
          <p:cNvPr id="6" name="32-Point Star 5"/>
          <p:cNvSpPr/>
          <p:nvPr userDrawn="1"/>
        </p:nvSpPr>
        <p:spPr>
          <a:xfrm>
            <a:off x="619125" y="6267496"/>
            <a:ext cx="365760" cy="365760"/>
          </a:xfrm>
          <a:prstGeom prst="star3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a:ea typeface="+mn-ea"/>
                <a:cs typeface="+mn-cs"/>
              </a:rPr>
              <a:t>F</a:t>
            </a:r>
            <a:endParaRPr kumimoji="0" lang="en-US" sz="1400" b="0"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a:ea typeface="+mn-ea"/>
              <a:cs typeface="+mn-cs"/>
            </a:endParaRPr>
          </a:p>
        </p:txBody>
      </p:sp>
      <p:sp>
        <p:nvSpPr>
          <p:cNvPr id="8" name="Footer Placeholder 5"/>
          <p:cNvSpPr>
            <a:spLocks noGrp="1"/>
          </p:cNvSpPr>
          <p:nvPr>
            <p:ph type="ftr" sz="quarter" idx="11"/>
          </p:nvPr>
        </p:nvSpPr>
        <p:spPr>
          <a:xfrm>
            <a:off x="4312920" y="6345824"/>
            <a:ext cx="3566160" cy="182880"/>
          </a:xfrm>
        </p:spPr>
        <p:txBody>
          <a:bodyPr vert="horz" lIns="91440" tIns="45720" rIns="91440" bIns="45720" rtlCol="0" anchor="ctr"/>
          <a:lstStyle>
            <a:lvl1pPr>
              <a:defRPr lang="en-US" sz="800" smtClean="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https://fib-dm.com	© Jayzed Data Models Inc. 2019     </a:t>
            </a:r>
          </a:p>
        </p:txBody>
      </p:sp>
    </p:spTree>
    <p:extLst>
      <p:ext uri="{BB962C8B-B14F-4D97-AF65-F5344CB8AC3E}">
        <p14:creationId xmlns:p14="http://schemas.microsoft.com/office/powerpoint/2010/main" val="38408873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Explana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74862AE-D7BF-4608-906F-8AEA70690A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440" y="6323069"/>
            <a:ext cx="251130" cy="251130"/>
          </a:xfrm>
          <a:prstGeom prst="rect">
            <a:avLst/>
          </a:prstGeom>
        </p:spPr>
      </p:pic>
      <p:sp>
        <p:nvSpPr>
          <p:cNvPr id="2" name="Title 1"/>
          <p:cNvSpPr>
            <a:spLocks noGrp="1"/>
          </p:cNvSpPr>
          <p:nvPr>
            <p:ph type="title" hasCustomPrompt="1"/>
          </p:nvPr>
        </p:nvSpPr>
        <p:spPr>
          <a:xfrm>
            <a:off x="619125" y="365125"/>
            <a:ext cx="9448068" cy="914400"/>
          </a:xfrm>
        </p:spPr>
        <p:txBody>
          <a:bodyPr/>
          <a:lstStyle>
            <a:lvl1pPr>
              <a:defRPr/>
            </a:lvl1pPr>
          </a:lstStyle>
          <a:p>
            <a:r>
              <a:rPr lang="en-US" dirty="0"/>
              <a:t>Click to edit explanation style</a:t>
            </a:r>
          </a:p>
        </p:txBody>
      </p:sp>
      <p:sp>
        <p:nvSpPr>
          <p:cNvPr id="10" name="Footer Placeholder 5"/>
          <p:cNvSpPr>
            <a:spLocks noGrp="1"/>
          </p:cNvSpPr>
          <p:nvPr>
            <p:ph type="ftr" sz="quarter" idx="11"/>
          </p:nvPr>
        </p:nvSpPr>
        <p:spPr>
          <a:xfrm>
            <a:off x="4312920" y="6349888"/>
            <a:ext cx="3566160" cy="182880"/>
          </a:xfrm>
        </p:spPr>
        <p:txBody>
          <a:bodyPr vert="horz" lIns="91440" tIns="45720" rIns="91440" bIns="45720" rtlCol="0" anchor="ctr"/>
          <a:lstStyle>
            <a:lvl1pPr>
              <a:defRPr lang="en-US" sz="800" smtClean="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https://fib-dm.com	© Jayzed Data Models Inc. 2019     </a:t>
            </a:r>
          </a:p>
        </p:txBody>
      </p:sp>
      <p:sp>
        <p:nvSpPr>
          <p:cNvPr id="11" name="TextBox 10"/>
          <p:cNvSpPr txBox="1"/>
          <p:nvPr userDrawn="1"/>
        </p:nvSpPr>
        <p:spPr>
          <a:xfrm>
            <a:off x="11547394" y="639131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p:cNvSpPr txBox="1"/>
          <p:nvPr userDrawn="1"/>
        </p:nvSpPr>
        <p:spPr>
          <a:xfrm>
            <a:off x="1166575" y="6299879"/>
            <a:ext cx="898893" cy="274320"/>
          </a:xfrm>
          <a:prstGeom prst="rect">
            <a:avLst/>
          </a:prstGeom>
          <a:solidFill>
            <a:schemeClr val="accent6">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Ontologist</a:t>
            </a:r>
          </a:p>
        </p:txBody>
      </p:sp>
      <p:sp>
        <p:nvSpPr>
          <p:cNvPr id="6" name="32-Point Star 5"/>
          <p:cNvSpPr/>
          <p:nvPr userDrawn="1"/>
        </p:nvSpPr>
        <p:spPr>
          <a:xfrm>
            <a:off x="619125" y="6254159"/>
            <a:ext cx="365760" cy="365760"/>
          </a:xfrm>
          <a:prstGeom prst="star32">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w="22225">
                <a:solidFill>
                  <a:srgbClr val="5B9BD5">
                    <a:lumMod val="60000"/>
                    <a:lumOff val="40000"/>
                  </a:srgbClr>
                </a:solidFill>
                <a:prstDash val="solid"/>
              </a:ln>
              <a:solidFill>
                <a:srgbClr val="ED7D31">
                  <a:lumMod val="40000"/>
                  <a:lumOff val="6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33231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Detail">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C92203-D586-4BB4-81E9-18794640AF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2668" y="6298539"/>
            <a:ext cx="278674" cy="278674"/>
          </a:xfrm>
          <a:prstGeom prst="rect">
            <a:avLst/>
          </a:prstGeom>
        </p:spPr>
      </p:pic>
      <p:sp>
        <p:nvSpPr>
          <p:cNvPr id="2" name="Title 1"/>
          <p:cNvSpPr>
            <a:spLocks noGrp="1"/>
          </p:cNvSpPr>
          <p:nvPr>
            <p:ph type="title" hasCustomPrompt="1"/>
          </p:nvPr>
        </p:nvSpPr>
        <p:spPr>
          <a:xfrm>
            <a:off x="619125" y="365125"/>
            <a:ext cx="9448068" cy="914400"/>
          </a:xfrm>
        </p:spPr>
        <p:txBody>
          <a:bodyPr/>
          <a:lstStyle>
            <a:lvl1pPr>
              <a:defRPr/>
            </a:lvl1pPr>
          </a:lstStyle>
          <a:p>
            <a:r>
              <a:rPr lang="en-US" dirty="0"/>
              <a:t>Click to edit detail style</a:t>
            </a:r>
          </a:p>
        </p:txBody>
      </p:sp>
      <p:sp>
        <p:nvSpPr>
          <p:cNvPr id="10" name="Footer Placeholder 5"/>
          <p:cNvSpPr>
            <a:spLocks noGrp="1"/>
          </p:cNvSpPr>
          <p:nvPr>
            <p:ph type="ftr" sz="quarter" idx="11"/>
          </p:nvPr>
        </p:nvSpPr>
        <p:spPr>
          <a:xfrm>
            <a:off x="4312920" y="6349888"/>
            <a:ext cx="3566160" cy="182880"/>
          </a:xfrm>
        </p:spPr>
        <p:txBody>
          <a:bodyPr vert="horz" lIns="91440" tIns="45720" rIns="91440" bIns="45720" rtlCol="0" anchor="ctr"/>
          <a:lstStyle>
            <a:lvl1pPr>
              <a:defRPr lang="en-US" sz="800" smtClean="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https://fib-dm.com	© Jayzed Data Models Inc. 2019     </a:t>
            </a:r>
          </a:p>
        </p:txBody>
      </p:sp>
      <p:sp>
        <p:nvSpPr>
          <p:cNvPr id="11" name="TextBox 10"/>
          <p:cNvSpPr txBox="1"/>
          <p:nvPr userDrawn="1"/>
        </p:nvSpPr>
        <p:spPr>
          <a:xfrm>
            <a:off x="11547394" y="634559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p:cNvSpPr txBox="1"/>
          <p:nvPr userDrawn="1"/>
        </p:nvSpPr>
        <p:spPr>
          <a:xfrm>
            <a:off x="1165386" y="6298539"/>
            <a:ext cx="1125993" cy="276999"/>
          </a:xfrm>
          <a:prstGeom prst="rect">
            <a:avLst/>
          </a:prstGeom>
          <a:solidFill>
            <a:schemeClr val="accent4">
              <a:lumMod val="75000"/>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Data Architect</a:t>
            </a:r>
          </a:p>
        </p:txBody>
      </p:sp>
      <p:sp>
        <p:nvSpPr>
          <p:cNvPr id="6" name="32-Point Star 5"/>
          <p:cNvSpPr/>
          <p:nvPr userDrawn="1"/>
        </p:nvSpPr>
        <p:spPr>
          <a:xfrm>
            <a:off x="619125" y="6258448"/>
            <a:ext cx="365760" cy="365760"/>
          </a:xfrm>
          <a:prstGeom prst="star32">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w="22225">
                <a:solidFill>
                  <a:srgbClr val="FFC000"/>
                </a:solidFill>
                <a:prstDash val="solid"/>
              </a:ln>
              <a:solidFill>
                <a:srgbClr val="ED7D31">
                  <a:lumMod val="40000"/>
                  <a:lumOff val="6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95160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1_Detail">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C92203-D586-4BB4-81E9-18794640AF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2668" y="6298539"/>
            <a:ext cx="278674" cy="278674"/>
          </a:xfrm>
          <a:prstGeom prst="rect">
            <a:avLst/>
          </a:prstGeom>
        </p:spPr>
      </p:pic>
      <p:sp>
        <p:nvSpPr>
          <p:cNvPr id="2" name="Title 1"/>
          <p:cNvSpPr>
            <a:spLocks noGrp="1"/>
          </p:cNvSpPr>
          <p:nvPr>
            <p:ph type="title" hasCustomPrompt="1"/>
          </p:nvPr>
        </p:nvSpPr>
        <p:spPr>
          <a:xfrm>
            <a:off x="619125" y="365125"/>
            <a:ext cx="9448068" cy="914400"/>
          </a:xfrm>
        </p:spPr>
        <p:txBody>
          <a:bodyPr/>
          <a:lstStyle>
            <a:lvl1pPr>
              <a:defRPr/>
            </a:lvl1pPr>
          </a:lstStyle>
          <a:p>
            <a:r>
              <a:rPr lang="en-US" dirty="0"/>
              <a:t>Click to edit detail style</a:t>
            </a:r>
          </a:p>
        </p:txBody>
      </p:sp>
      <p:sp>
        <p:nvSpPr>
          <p:cNvPr id="10" name="Footer Placeholder 5"/>
          <p:cNvSpPr>
            <a:spLocks noGrp="1"/>
          </p:cNvSpPr>
          <p:nvPr>
            <p:ph type="ftr" sz="quarter" idx="11"/>
          </p:nvPr>
        </p:nvSpPr>
        <p:spPr>
          <a:xfrm>
            <a:off x="4312920" y="6349888"/>
            <a:ext cx="3566160" cy="182880"/>
          </a:xfrm>
        </p:spPr>
        <p:txBody>
          <a:bodyPr vert="horz" lIns="91440" tIns="45720" rIns="91440" bIns="45720" rtlCol="0" anchor="ctr"/>
          <a:lstStyle>
            <a:lvl1pPr>
              <a:defRPr lang="en-US" sz="800" smtClean="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https://fib-dm.com	© Jayzed Data Models Inc. 2019     </a:t>
            </a:r>
          </a:p>
        </p:txBody>
      </p:sp>
      <p:sp>
        <p:nvSpPr>
          <p:cNvPr id="11" name="TextBox 10"/>
          <p:cNvSpPr txBox="1"/>
          <p:nvPr userDrawn="1"/>
        </p:nvSpPr>
        <p:spPr>
          <a:xfrm>
            <a:off x="11547394" y="634559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p:cNvSpPr txBox="1"/>
          <p:nvPr userDrawn="1"/>
        </p:nvSpPr>
        <p:spPr>
          <a:xfrm>
            <a:off x="1165386" y="6298539"/>
            <a:ext cx="1125993" cy="276999"/>
          </a:xfrm>
          <a:prstGeom prst="rect">
            <a:avLst/>
          </a:prstGeom>
          <a:solidFill>
            <a:schemeClr val="accent4">
              <a:lumMod val="75000"/>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Data Architect</a:t>
            </a:r>
          </a:p>
        </p:txBody>
      </p:sp>
      <p:sp>
        <p:nvSpPr>
          <p:cNvPr id="6" name="32-Point Star 5"/>
          <p:cNvSpPr/>
          <p:nvPr userDrawn="1"/>
        </p:nvSpPr>
        <p:spPr>
          <a:xfrm>
            <a:off x="619125" y="6258448"/>
            <a:ext cx="365760" cy="365760"/>
          </a:xfrm>
          <a:prstGeom prst="star32">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w="22225">
                <a:solidFill>
                  <a:srgbClr val="FFC000"/>
                </a:solidFill>
                <a:prstDash val="solid"/>
              </a:ln>
              <a:solidFill>
                <a:srgbClr val="ED7D31">
                  <a:lumMod val="40000"/>
                  <a:lumOff val="60000"/>
                </a:srgb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6D2A5229-E54C-4324-BC90-E1F2EF8B0C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6291" y="6325681"/>
            <a:ext cx="251130" cy="251130"/>
          </a:xfrm>
          <a:prstGeom prst="rect">
            <a:avLst/>
          </a:prstGeom>
        </p:spPr>
      </p:pic>
      <p:sp>
        <p:nvSpPr>
          <p:cNvPr id="9" name="TextBox 8">
            <a:extLst>
              <a:ext uri="{FF2B5EF4-FFF2-40B4-BE49-F238E27FC236}">
                <a16:creationId xmlns:a16="http://schemas.microsoft.com/office/drawing/2014/main" id="{A99AEB1C-2862-4187-BE6F-EE123962F1CF}"/>
              </a:ext>
            </a:extLst>
          </p:cNvPr>
          <p:cNvSpPr txBox="1"/>
          <p:nvPr userDrawn="1"/>
        </p:nvSpPr>
        <p:spPr>
          <a:xfrm>
            <a:off x="3006426" y="6302491"/>
            <a:ext cx="898893" cy="274320"/>
          </a:xfrm>
          <a:prstGeom prst="rect">
            <a:avLst/>
          </a:prstGeom>
          <a:solidFill>
            <a:schemeClr val="accent6">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Ontologist</a:t>
            </a:r>
          </a:p>
        </p:txBody>
      </p:sp>
      <p:sp>
        <p:nvSpPr>
          <p:cNvPr id="12" name="32-Point Star 5">
            <a:extLst>
              <a:ext uri="{FF2B5EF4-FFF2-40B4-BE49-F238E27FC236}">
                <a16:creationId xmlns:a16="http://schemas.microsoft.com/office/drawing/2014/main" id="{15B9AE21-8730-4869-A77B-8026A5220CD1}"/>
              </a:ext>
            </a:extLst>
          </p:cNvPr>
          <p:cNvSpPr/>
          <p:nvPr userDrawn="1"/>
        </p:nvSpPr>
        <p:spPr>
          <a:xfrm>
            <a:off x="2458976" y="6256771"/>
            <a:ext cx="365760" cy="365760"/>
          </a:xfrm>
          <a:prstGeom prst="star32">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w="22225">
                <a:solidFill>
                  <a:srgbClr val="5B9BD5">
                    <a:lumMod val="60000"/>
                    <a:lumOff val="40000"/>
                  </a:srgbClr>
                </a:solidFill>
                <a:prstDash val="solid"/>
              </a:ln>
              <a:solidFill>
                <a:srgbClr val="ED7D31">
                  <a:lumMod val="40000"/>
                  <a:lumOff val="6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25892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http://finregont.com  © Jayzed Data Models Inc. 2016     </a:t>
            </a:r>
          </a:p>
        </p:txBody>
      </p:sp>
      <p:sp>
        <p:nvSpPr>
          <p:cNvPr id="7" name="TextBox 6"/>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9380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1"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http://finregont.com  © Jayzed Data Models Inc. 2016     </a:t>
            </a:r>
          </a:p>
        </p:txBody>
      </p:sp>
      <p:sp>
        <p:nvSpPr>
          <p:cNvPr id="12" name="TextBox 11"/>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79099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http://finregont.com  © Jayzed Data Models Inc. 2016     </a:t>
            </a:r>
          </a:p>
        </p:txBody>
      </p:sp>
      <p:sp>
        <p:nvSpPr>
          <p:cNvPr id="10" name="TextBox 9"/>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69635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5"/>
          <p:cNvSpPr>
            <a:spLocks noGrp="1"/>
          </p:cNvSpPr>
          <p:nvPr>
            <p:ph type="ftr" sz="quarter" idx="11"/>
          </p:nvPr>
        </p:nvSpPr>
        <p:spPr>
          <a:xfrm>
            <a:off x="8097471" y="6411939"/>
            <a:ext cx="2743200" cy="182880"/>
          </a:xfrm>
        </p:spPr>
        <p:txBody>
          <a:bodyPr vert="horz" lIns="91440" tIns="45720" rIns="91440" bIns="45720" rtlCol="0" anchor="ctr"/>
          <a:lstStyle>
            <a:lvl1pPr>
              <a:defRPr lang="en-US" sz="800" smtClean="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http://finregont.com  © Jayzed Data Models Inc. 2016     </a:t>
            </a:r>
          </a:p>
        </p:txBody>
      </p:sp>
      <p:sp>
        <p:nvSpPr>
          <p:cNvPr id="9" name="TextBox 8"/>
          <p:cNvSpPr txBox="1"/>
          <p:nvPr userDrawn="1"/>
        </p:nvSpPr>
        <p:spPr>
          <a:xfrm>
            <a:off x="10896600" y="6411939"/>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47478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5"/>
          <p:cNvSpPr txBox="1">
            <a:spLocks/>
          </p:cNvSpPr>
          <p:nvPr userDrawn="1"/>
        </p:nvSpPr>
        <p:spPr>
          <a:xfrm>
            <a:off x="8836025" y="6428203"/>
            <a:ext cx="2743200" cy="182880"/>
          </a:xfrm>
          <a:prstGeom prst="rect">
            <a:avLst/>
          </a:prstGeom>
        </p:spPr>
        <p:txBody>
          <a:bodyPr vert="horz" lIns="91440" tIns="45720" rIns="91440" bIns="45720" rtlCol="0" anchor="ctr"/>
          <a:lstStyle>
            <a:defPPr>
              <a:defRPr lang="en-US"/>
            </a:defPPr>
            <a:lvl1pPr marL="0" algn="l" defTabSz="914400" rtl="0" eaLnBrk="1" latinLnBrk="0" hangingPunct="1">
              <a:defRPr lang="en-US" sz="800" kern="1200" smtClean="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http://finregont.com  © Jayzed Data Models Inc. 2016     &lt;#&gt;</a:t>
            </a:r>
          </a:p>
        </p:txBody>
      </p:sp>
    </p:spTree>
    <p:extLst>
      <p:ext uri="{BB962C8B-B14F-4D97-AF65-F5344CB8AC3E}">
        <p14:creationId xmlns:p14="http://schemas.microsoft.com/office/powerpoint/2010/main" val="30733201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19125" y="365125"/>
            <a:ext cx="9448068" cy="914400"/>
          </a:xfrm>
        </p:spPr>
        <p:txBody>
          <a:bodyPr/>
          <a:lstStyle/>
          <a:p>
            <a:r>
              <a:rPr lang="en-US"/>
              <a:t>Click to edit Master title style</a:t>
            </a:r>
            <a:endParaRPr lang="en-US" dirty="0"/>
          </a:p>
        </p:txBody>
      </p:sp>
      <p:sp>
        <p:nvSpPr>
          <p:cNvPr id="10" name="Footer Placeholder 5"/>
          <p:cNvSpPr>
            <a:spLocks noGrp="1"/>
          </p:cNvSpPr>
          <p:nvPr>
            <p:ph type="ftr" sz="quarter" idx="11"/>
          </p:nvPr>
        </p:nvSpPr>
        <p:spPr>
          <a:xfrm>
            <a:off x="4293567" y="6349888"/>
            <a:ext cx="3566160" cy="182880"/>
          </a:xfrm>
          <a:prstGeom prst="rect">
            <a:avLst/>
          </a:prstGeom>
        </p:spPr>
        <p:txBody>
          <a:bodyPr vert="horz" lIns="91440" tIns="45720" rIns="91440" bIns="45720" rtlCol="0" anchor="ctr"/>
          <a:lstStyle>
            <a:lvl1pPr>
              <a:defRPr lang="en-US" sz="800" smtClean="0"/>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sysClr val="windowText" lastClr="000000"/>
                </a:solidFill>
                <a:effectLst/>
                <a:uLnTx/>
                <a:uFillTx/>
              </a:rPr>
              <a:t>http://finregont.com	http://bankontology.com  © Jayzed Data Models Inc. 2017     </a:t>
            </a:r>
          </a:p>
        </p:txBody>
      </p:sp>
      <p:sp>
        <p:nvSpPr>
          <p:cNvPr id="11" name="TextBox 10"/>
          <p:cNvSpPr txBox="1"/>
          <p:nvPr userDrawn="1"/>
        </p:nvSpPr>
        <p:spPr>
          <a:xfrm>
            <a:off x="6268155" y="5441094"/>
            <a:ext cx="457200" cy="182880"/>
          </a:xfrm>
          <a:prstGeom prst="rect">
            <a:avLst/>
          </a:prstGeom>
        </p:spPr>
        <p:txBody>
          <a:bodyPr vert="horz" lIns="91440" tIns="45720" rIns="91440" bIns="45720" rtlCol="0" anchor="ctr"/>
          <a:lstStyle>
            <a:defPPr>
              <a:defRPr lang="en-US"/>
            </a:defPPr>
            <a:lvl1pPr>
              <a:defRPr sz="800">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3B3FF3C1-ACD1-4A28-8122-6D58ACA2F420}" type="slidenum">
              <a:rPr kumimoji="0" lang="en-US" sz="800" b="0" i="0" u="none" strike="noStrike" kern="0" cap="none" spc="0" normalizeH="0" baseline="0" noProof="0" smtClean="0">
                <a:ln>
                  <a:noFill/>
                </a:ln>
                <a:solidFill>
                  <a:schemeClr val="tx1">
                    <a:tint val="75000"/>
                  </a:scheme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lang="en-US" sz="800" b="0" i="0" u="none" strike="noStrike" kern="0" cap="none" spc="0" normalizeH="0" baseline="0" noProof="0" dirty="0">
              <a:ln>
                <a:noFill/>
              </a:ln>
              <a:solidFill>
                <a:schemeClr val="tx1">
                  <a:tint val="75000"/>
                </a:schemeClr>
              </a:solidFill>
              <a:effectLst/>
              <a:uLnTx/>
              <a:uFillTx/>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77588" y="6258448"/>
            <a:ext cx="1769806" cy="365760"/>
          </a:xfrm>
          <a:prstGeom prst="rect">
            <a:avLst/>
          </a:prstGeom>
        </p:spPr>
      </p:pic>
      <p:sp>
        <p:nvSpPr>
          <p:cNvPr id="4" name="32-Point Star 3"/>
          <p:cNvSpPr/>
          <p:nvPr userDrawn="1"/>
        </p:nvSpPr>
        <p:spPr>
          <a:xfrm>
            <a:off x="801209" y="6305508"/>
            <a:ext cx="274320" cy="274320"/>
          </a:xfrm>
          <a:prstGeom prst="star32">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w="0"/>
                <a:solidFill>
                  <a:schemeClr val="accent1"/>
                </a:solidFill>
                <a:effectLst>
                  <a:outerShdw blurRad="38100" dist="25400" dir="5400000" algn="ctr" rotWithShape="0">
                    <a:srgbClr val="6E747A">
                      <a:alpha val="43000"/>
                    </a:srgbClr>
                  </a:outerShdw>
                </a:effectLst>
                <a:uLnTx/>
                <a:uFillTx/>
              </a:rPr>
              <a:t>F</a:t>
            </a:r>
          </a:p>
        </p:txBody>
      </p:sp>
      <p:sp>
        <p:nvSpPr>
          <p:cNvPr id="5" name="TextBox 4"/>
          <p:cNvSpPr txBox="1"/>
          <p:nvPr userDrawn="1"/>
        </p:nvSpPr>
        <p:spPr>
          <a:xfrm>
            <a:off x="1207911" y="6302829"/>
            <a:ext cx="2133600" cy="276999"/>
          </a:xfrm>
          <a:prstGeom prst="rect">
            <a:avLst/>
          </a:prstGeom>
          <a:gradFill flip="none" rotWithShape="1">
            <a:gsLst>
              <a:gs pos="0">
                <a:schemeClr val="accent1">
                  <a:lumMod val="60000"/>
                  <a:lumOff val="40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rPr>
              <a:t>Finance key point</a:t>
            </a:r>
          </a:p>
        </p:txBody>
      </p:sp>
    </p:spTree>
    <p:extLst>
      <p:ext uri="{BB962C8B-B14F-4D97-AF65-F5344CB8AC3E}">
        <p14:creationId xmlns:p14="http://schemas.microsoft.com/office/powerpoint/2010/main" val="4130902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125" y="365125"/>
            <a:ext cx="9448068" cy="9203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19125" y="1606549"/>
            <a:ext cx="10963275" cy="45751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7492529" y="6502813"/>
            <a:ext cx="3566160" cy="218662"/>
          </a:xfrm>
          <a:prstGeom prst="rect">
            <a:avLst/>
          </a:prstGeom>
        </p:spPr>
        <p:txBody>
          <a:bodyPr vert="horz" lIns="91440" tIns="45720" rIns="91440" bIns="45720" rtlCol="0" anchor="ctr"/>
          <a:lstStyle>
            <a:lvl1pPr algn="l">
              <a:defRPr sz="800">
                <a:solidFill>
                  <a:schemeClr val="tx1">
                    <a:tint val="75000"/>
                  </a:schemeClr>
                </a:solidFill>
              </a:defRPr>
            </a:lvl1pPr>
          </a:lstStyle>
          <a:p>
            <a:r>
              <a:rPr lang="pt-BR" dirty="0"/>
              <a:t>http://jayzed.com	© Jayzed Data Models Inc. 2019     </a:t>
            </a:r>
          </a:p>
        </p:txBody>
      </p:sp>
      <p:sp>
        <p:nvSpPr>
          <p:cNvPr id="6" name="Slide Number Placeholder 5"/>
          <p:cNvSpPr>
            <a:spLocks noGrp="1"/>
          </p:cNvSpPr>
          <p:nvPr>
            <p:ph type="sldNum" sz="quarter" idx="4"/>
          </p:nvPr>
        </p:nvSpPr>
        <p:spPr>
          <a:xfrm>
            <a:off x="11125200" y="6502813"/>
            <a:ext cx="457200" cy="218662"/>
          </a:xfrm>
          <a:prstGeom prst="rect">
            <a:avLst/>
          </a:prstGeom>
        </p:spPr>
        <p:txBody>
          <a:bodyPr vert="horz" lIns="91440" tIns="45720" rIns="91440" bIns="45720" rtlCol="0" anchor="ctr"/>
          <a:lstStyle>
            <a:lvl1pPr algn="r">
              <a:defRPr sz="800">
                <a:solidFill>
                  <a:schemeClr val="tx1">
                    <a:tint val="75000"/>
                  </a:schemeClr>
                </a:solidFill>
              </a:defRPr>
            </a:lvl1pPr>
          </a:lstStyle>
          <a:p>
            <a:fld id="{C057A044-B778-4FB6-9EAD-7D86A253EB7C}" type="slidenum">
              <a:rPr lang="en-US" smtClean="0"/>
              <a:pPr/>
              <a:t>‹#›</a:t>
            </a:fld>
            <a:endParaRPr lang="en-US" dirty="0"/>
          </a:p>
        </p:txBody>
      </p:sp>
      <p:sp>
        <p:nvSpPr>
          <p:cNvPr id="8" name="Footer Placeholder 4"/>
          <p:cNvSpPr txBox="1">
            <a:spLocks/>
          </p:cNvSpPr>
          <p:nvPr userDrawn="1"/>
        </p:nvSpPr>
        <p:spPr>
          <a:xfrm>
            <a:off x="619125" y="6502813"/>
            <a:ext cx="5486400" cy="21866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2913687585"/>
      </p:ext>
    </p:extLst>
  </p:cSld>
  <p:clrMap bg1="lt1" tx1="dk1" bg2="lt2" tx2="dk2" accent1="accent1" accent2="accent2" accent3="accent3" accent4="accent4" accent5="accent5" accent6="accent6" hlink="hlink" folHlink="folHlink"/>
  <p:sldLayoutIdLst>
    <p:sldLayoutId id="2147483876" r:id="rId1"/>
    <p:sldLayoutId id="2147483878" r:id="rId2"/>
    <p:sldLayoutId id="2147483877" r:id="rId3"/>
    <p:sldLayoutId id="2147483879" r:id="rId4"/>
    <p:sldLayoutId id="2147483887" r:id="rId5"/>
    <p:sldLayoutId id="2147483888" r:id="rId6"/>
    <p:sldLayoutId id="2147483889" r:id="rId7"/>
    <p:sldLayoutId id="2147483880" r:id="rId8"/>
    <p:sldLayoutId id="2147483881" r:id="rId9"/>
    <p:sldLayoutId id="2147483892" r:id="rId10"/>
    <p:sldLayoutId id="2147483893" r:id="rId11"/>
    <p:sldLayoutId id="2147483894"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125" y="365125"/>
            <a:ext cx="9448068" cy="92033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19125" y="1606549"/>
            <a:ext cx="10963275" cy="45751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492529" y="6502813"/>
            <a:ext cx="3566160" cy="218662"/>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http://jayzed.com	© Jayzed Data Models Inc. 2019     </a:t>
            </a:r>
          </a:p>
        </p:txBody>
      </p:sp>
      <p:sp>
        <p:nvSpPr>
          <p:cNvPr id="6" name="Slide Number Placeholder 5"/>
          <p:cNvSpPr>
            <a:spLocks noGrp="1"/>
          </p:cNvSpPr>
          <p:nvPr>
            <p:ph type="sldNum" sz="quarter" idx="4"/>
          </p:nvPr>
        </p:nvSpPr>
        <p:spPr>
          <a:xfrm>
            <a:off x="11125200" y="6502813"/>
            <a:ext cx="457200" cy="218662"/>
          </a:xfrm>
          <a:prstGeom prst="rect">
            <a:avLst/>
          </a:prstGeom>
        </p:spPr>
        <p:txBody>
          <a:bodyPr vert="horz" lIns="91440" tIns="45720" rIns="91440" bIns="45720" rtlCol="0" anchor="ctr"/>
          <a:lstStyle>
            <a:lvl1pPr algn="r">
              <a:defRPr sz="8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057A044-B778-4FB6-9EAD-7D86A253EB7C}"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Footer Placeholder 4"/>
          <p:cNvSpPr txBox="1">
            <a:spLocks/>
          </p:cNvSpPr>
          <p:nvPr userDrawn="1"/>
        </p:nvSpPr>
        <p:spPr>
          <a:xfrm>
            <a:off x="619125" y="6502813"/>
            <a:ext cx="5486400" cy="21866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7119767"/>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 id="2147483910" r:id="rId15"/>
    <p:sldLayoutId id="2147483911" r:id="rId16"/>
    <p:sldLayoutId id="2147483912"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125" y="365125"/>
            <a:ext cx="9448068" cy="92033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19125" y="1606549"/>
            <a:ext cx="10963275" cy="45751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25200" y="6502813"/>
            <a:ext cx="457200" cy="218662"/>
          </a:xfrm>
          <a:prstGeom prst="rect">
            <a:avLst/>
          </a:prstGeom>
        </p:spPr>
        <p:txBody>
          <a:bodyPr vert="horz" lIns="91440" tIns="45720" rIns="91440" bIns="45720" rtlCol="0" anchor="ctr"/>
          <a:lstStyle>
            <a:lvl1pPr algn="r">
              <a:defRPr sz="800">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C057A044-B778-4FB6-9EAD-7D86A253EB7C}" type="slidenum">
              <a:rPr kumimoji="0" lang="en-US" sz="800" b="0" i="0" u="none" strike="noStrike" kern="0" cap="none" spc="0" normalizeH="0" baseline="0" noProof="0" smtClean="0">
                <a:ln>
                  <a:noFill/>
                </a:ln>
                <a:solidFill>
                  <a:schemeClr val="tx1">
                    <a:tint val="75000"/>
                  </a:scheme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lang="en-US" sz="800" b="0" i="0" u="none" strike="noStrike" kern="0" cap="none" spc="0" normalizeH="0" baseline="0" noProof="0" dirty="0">
              <a:ln>
                <a:noFill/>
              </a:ln>
              <a:solidFill>
                <a:schemeClr val="tx1">
                  <a:tint val="75000"/>
                </a:schemeClr>
              </a:solidFill>
              <a:effectLst/>
              <a:uLnTx/>
              <a:uFillTx/>
            </a:endParaRPr>
          </a:p>
        </p:txBody>
      </p:sp>
      <p:sp>
        <p:nvSpPr>
          <p:cNvPr id="8" name="Footer Placeholder 4"/>
          <p:cNvSpPr txBox="1">
            <a:spLocks/>
          </p:cNvSpPr>
          <p:nvPr userDrawn="1"/>
        </p:nvSpPr>
        <p:spPr>
          <a:xfrm>
            <a:off x="619125" y="6502813"/>
            <a:ext cx="5486400" cy="21866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7" name="Footer Placeholder 4">
            <a:extLst>
              <a:ext uri="{FF2B5EF4-FFF2-40B4-BE49-F238E27FC236}">
                <a16:creationId xmlns:a16="http://schemas.microsoft.com/office/drawing/2014/main" id="{E9AE064C-DBE9-48FB-9A80-37EE3F8BC67D}"/>
              </a:ext>
            </a:extLst>
          </p:cNvPr>
          <p:cNvSpPr txBox="1">
            <a:spLocks/>
          </p:cNvSpPr>
          <p:nvPr userDrawn="1"/>
        </p:nvSpPr>
        <p:spPr>
          <a:xfrm>
            <a:off x="7559040" y="6529522"/>
            <a:ext cx="3566160" cy="21866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dirty="0"/>
              <a:t>http://finregont.com	http://fundontology.com  © Jayzed Data Models Inc. 2018     </a:t>
            </a:r>
          </a:p>
        </p:txBody>
      </p:sp>
    </p:spTree>
    <p:extLst>
      <p:ext uri="{BB962C8B-B14F-4D97-AF65-F5344CB8AC3E}">
        <p14:creationId xmlns:p14="http://schemas.microsoft.com/office/powerpoint/2010/main" val="3066399061"/>
      </p:ext>
    </p:extLst>
  </p:cSld>
  <p:clrMap bg1="lt1" tx1="dk1" bg2="lt2" tx2="dk2" accent1="accent1" accent2="accent2" accent3="accent3" accent4="accent4" accent5="accent5" accent6="accent6" hlink="hlink" folHlink="folHlink"/>
  <p:sldLayoutIdLst>
    <p:sldLayoutId id="2147483891"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5.png"/><Relationship Id="rId21" Type="http://schemas.openxmlformats.org/officeDocument/2006/relationships/image" Target="../media/image22.emf"/><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20.png"/><Relationship Id="rId4" Type="http://schemas.microsoft.com/office/2007/relationships/hdphoto" Target="../media/hdphoto1.wdp"/><Relationship Id="rId9" Type="http://schemas.openxmlformats.org/officeDocument/2006/relationships/image" Target="../media/image10.png"/><Relationship Id="rId1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openxmlformats.org/officeDocument/2006/relationships/hyperlink" Target="https://www.linkedin.com/in/jurgenziemer/" TargetMode="External"/><Relationship Id="rId2" Type="http://schemas.openxmlformats.org/officeDocument/2006/relationships/slideLayout" Target="../slideLayouts/slideLayout9.xml"/><Relationship Id="rId1" Type="http://schemas.openxmlformats.org/officeDocument/2006/relationships/tags" Target="../tags/tag1.xml"/><Relationship Id="rId6" Type="http://schemas.openxmlformats.org/officeDocument/2006/relationships/image" Target="../media/image23.png"/><Relationship Id="rId5" Type="http://schemas.openxmlformats.org/officeDocument/2006/relationships/image" Target="../media/image27.pn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9.xml"/><Relationship Id="rId1" Type="http://schemas.openxmlformats.org/officeDocument/2006/relationships/tags" Target="../tags/tag2.xml"/><Relationship Id="rId5" Type="http://schemas.openxmlformats.org/officeDocument/2006/relationships/hyperlink" Target="https://fib-dm.com/semantics-for-managers/" TargetMode="Externa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9.xml"/><Relationship Id="rId1" Type="http://schemas.openxmlformats.org/officeDocument/2006/relationships/tags" Target="../tags/tag3.xml"/><Relationship Id="rId4" Type="http://schemas.openxmlformats.org/officeDocument/2006/relationships/image" Target="../media/image29.jpeg"/></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8.png"/><Relationship Id="rId3" Type="http://schemas.openxmlformats.org/officeDocument/2006/relationships/image" Target="../media/image32.jpeg"/><Relationship Id="rId7" Type="http://schemas.openxmlformats.org/officeDocument/2006/relationships/image" Target="../media/image36.gif"/><Relationship Id="rId12" Type="http://schemas.openxmlformats.org/officeDocument/2006/relationships/image" Target="../media/image41.jpeg"/><Relationship Id="rId2" Type="http://schemas.openxmlformats.org/officeDocument/2006/relationships/slideLayout" Target="../slideLayouts/slideLayout9.xml"/><Relationship Id="rId1" Type="http://schemas.openxmlformats.org/officeDocument/2006/relationships/tags" Target="../tags/tag4.xml"/><Relationship Id="rId6" Type="http://schemas.openxmlformats.org/officeDocument/2006/relationships/image" Target="../media/image35.emf"/><Relationship Id="rId11" Type="http://schemas.openxmlformats.org/officeDocument/2006/relationships/image" Target="../media/image40.emf"/><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9.xml"/><Relationship Id="rId1" Type="http://schemas.openxmlformats.org/officeDocument/2006/relationships/tags" Target="../tags/tag5.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https://fib-dm.com/semantics-for-finance-users/" TargetMode="External"/><Relationship Id="rId4" Type="http://schemas.openxmlformats.org/officeDocument/2006/relationships/diagramLayout" Target="../diagrams/layout1.xml"/><Relationship Id="rId9"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1.xml"/><Relationship Id="rId5" Type="http://schemas.openxmlformats.org/officeDocument/2006/relationships/hyperlink" Target="https://youtu.be/pk6Ul0ghnZE" TargetMode="External"/><Relationship Id="rId4" Type="http://schemas.openxmlformats.org/officeDocument/2006/relationships/image" Target="../media/image45.pn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6.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9.xml"/><Relationship Id="rId1" Type="http://schemas.openxmlformats.org/officeDocument/2006/relationships/tags" Target="../tags/tag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hyperlink" Target="https://fib-dm.com/financial-industry-business-concept-diagram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hyperlink" Target="https://fib-dm.com/semantics-for-finance-users/" TargetMode="External"/><Relationship Id="rId5" Type="http://schemas.openxmlformats.org/officeDocument/2006/relationships/image" Target="../media/image42.png"/><Relationship Id="rId4"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51.emf"/><Relationship Id="rId7" Type="http://schemas.openxmlformats.org/officeDocument/2006/relationships/image" Target="../media/image55.jpg"/><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image" Target="../media/image54.png"/><Relationship Id="rId5" Type="http://schemas.openxmlformats.org/officeDocument/2006/relationships/image" Target="../media/image53.jpg"/><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9.xml"/><Relationship Id="rId1" Type="http://schemas.openxmlformats.org/officeDocument/2006/relationships/tags" Target="../tags/tag9.xml"/><Relationship Id="rId6" Type="http://schemas.openxmlformats.org/officeDocument/2006/relationships/hyperlink" Target="https://fib-dm.com/semantics-for-data-architects/" TargetMode="External"/><Relationship Id="rId5" Type="http://schemas.openxmlformats.org/officeDocument/2006/relationships/image" Target="../media/image58.png"/><Relationship Id="rId4" Type="http://schemas.openxmlformats.org/officeDocument/2006/relationships/image" Target="../media/image57.emf"/></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11.xml"/><Relationship Id="rId1" Type="http://schemas.openxmlformats.org/officeDocument/2006/relationships/tags" Target="../tags/tag10.xml"/><Relationship Id="rId5" Type="http://schemas.openxmlformats.org/officeDocument/2006/relationships/hyperlink" Target="https://fib-dm.com/tutorial-1-addendum/" TargetMode="External"/><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diagramColors" Target="../diagrams/colors3.xml"/><Relationship Id="rId3" Type="http://schemas.openxmlformats.org/officeDocument/2006/relationships/notesSlide" Target="../notesSlides/notesSlide2.xml"/><Relationship Id="rId7" Type="http://schemas.openxmlformats.org/officeDocument/2006/relationships/diagramQuickStyle" Target="../diagrams/quickStyle2.xml"/><Relationship Id="rId12" Type="http://schemas.openxmlformats.org/officeDocument/2006/relationships/diagramQuickStyle" Target="../diagrams/quickStyle3.xml"/><Relationship Id="rId2" Type="http://schemas.openxmlformats.org/officeDocument/2006/relationships/slideLayout" Target="../slideLayouts/slideLayout9.xml"/><Relationship Id="rId1" Type="http://schemas.openxmlformats.org/officeDocument/2006/relationships/tags" Target="../tags/tag11.xml"/><Relationship Id="rId6" Type="http://schemas.openxmlformats.org/officeDocument/2006/relationships/diagramLayout" Target="../diagrams/layout2.xml"/><Relationship Id="rId11" Type="http://schemas.openxmlformats.org/officeDocument/2006/relationships/diagramLayout" Target="../diagrams/layout3.xml"/><Relationship Id="rId5" Type="http://schemas.openxmlformats.org/officeDocument/2006/relationships/diagramData" Target="../diagrams/data2.xml"/><Relationship Id="rId10" Type="http://schemas.openxmlformats.org/officeDocument/2006/relationships/diagramData" Target="../diagrams/data3.xml"/><Relationship Id="rId4" Type="http://schemas.openxmlformats.org/officeDocument/2006/relationships/image" Target="../media/image61.emf"/><Relationship Id="rId9" Type="http://schemas.microsoft.com/office/2007/relationships/diagramDrawing" Target="../diagrams/drawing2.xml"/><Relationship Id="rId14" Type="http://schemas.microsoft.com/office/2007/relationships/diagramDrawing" Target="../diagrams/drawing3.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9.xml"/><Relationship Id="rId1" Type="http://schemas.openxmlformats.org/officeDocument/2006/relationships/tags" Target="../tags/tag1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9.xml"/><Relationship Id="rId1" Type="http://schemas.openxmlformats.org/officeDocument/2006/relationships/tags" Target="../tags/tag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hyperlink" Target="https://fib-dm.com/financial-industry-business-concept-diagrams/" TargetMode="External"/><Relationship Id="rId7" Type="http://schemas.openxmlformats.org/officeDocument/2006/relationships/image" Target="../media/image64.png"/><Relationship Id="rId2" Type="http://schemas.openxmlformats.org/officeDocument/2006/relationships/image" Target="../media/image62.png"/><Relationship Id="rId1" Type="http://schemas.openxmlformats.org/officeDocument/2006/relationships/slideLayout" Target="../slideLayouts/slideLayout9.xml"/><Relationship Id="rId6" Type="http://schemas.openxmlformats.org/officeDocument/2006/relationships/hyperlink" Target="https://www.linkedin.com/showcase/fib-dm/" TargetMode="External"/><Relationship Id="rId5" Type="http://schemas.openxmlformats.org/officeDocument/2006/relationships/image" Target="../media/image63.png"/><Relationship Id="rId4" Type="http://schemas.openxmlformats.org/officeDocument/2006/relationships/hyperlink" Target="https://fib-dm.com/financial-industry-business-concept-relationships/" TargetMode="External"/><Relationship Id="rId9" Type="http://schemas.openxmlformats.org/officeDocument/2006/relationships/hyperlink" Target="https://www.youtube.com/c/fibd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3DEACD1-008B-4426-A9C7-BB5EE6ACDCDD}"/>
              </a:ext>
            </a:extLst>
          </p:cNvPr>
          <p:cNvPicPr>
            <a:picLocks noChangeAspect="1"/>
          </p:cNvPicPr>
          <p:nvPr/>
        </p:nvPicPr>
        <p:blipFill>
          <a:blip r:embed="rId3" cstate="email">
            <a:alphaModFix/>
            <a:extLst>
              <a:ext uri="{BEBA8EAE-BF5A-486C-A8C5-ECC9F3942E4B}">
                <a14:imgProps xmlns:a14="http://schemas.microsoft.com/office/drawing/2010/main">
                  <a14:imgLayer r:embed="rId4">
                    <a14:imgEffect>
                      <a14:colorTemperature colorTemp="11200"/>
                    </a14:imgEffect>
                    <a14:imgEffect>
                      <a14:saturation sat="200000"/>
                    </a14:imgEffect>
                  </a14:imgLayer>
                </a14:imgProps>
              </a:ext>
              <a:ext uri="{28A0092B-C50C-407E-A947-70E740481C1C}">
                <a14:useLocalDpi xmlns:a14="http://schemas.microsoft.com/office/drawing/2010/main"/>
              </a:ext>
            </a:extLst>
          </a:blip>
          <a:stretch>
            <a:fillRect/>
          </a:stretch>
        </p:blipFill>
        <p:spPr>
          <a:xfrm>
            <a:off x="2550189" y="1331353"/>
            <a:ext cx="6959392" cy="2576128"/>
          </a:xfrm>
          <a:prstGeom prst="rect">
            <a:avLst/>
          </a:prstGeom>
        </p:spPr>
      </p:pic>
      <p:pic>
        <p:nvPicPr>
          <p:cNvPr id="75" name="Picture 74">
            <a:extLst>
              <a:ext uri="{FF2B5EF4-FFF2-40B4-BE49-F238E27FC236}">
                <a16:creationId xmlns:a16="http://schemas.microsoft.com/office/drawing/2014/main" id="{CBB79106-3977-4C7B-BFAD-C151DEBEDC86}"/>
              </a:ext>
            </a:extLst>
          </p:cNvPr>
          <p:cNvPicPr>
            <a:picLocks noChangeAspect="1"/>
          </p:cNvPicPr>
          <p:nvPr/>
        </p:nvPicPr>
        <p:blipFill>
          <a:blip r:embed="rId5" cstate="email">
            <a:alphaModFix amt="35000"/>
            <a:extLst>
              <a:ext uri="{28A0092B-C50C-407E-A947-70E740481C1C}">
                <a14:useLocalDpi xmlns:a14="http://schemas.microsoft.com/office/drawing/2010/main"/>
              </a:ext>
            </a:extLst>
          </a:blip>
          <a:stretch>
            <a:fillRect/>
          </a:stretch>
        </p:blipFill>
        <p:spPr>
          <a:xfrm>
            <a:off x="36289" y="8996"/>
            <a:ext cx="12073247" cy="6858000"/>
          </a:xfrm>
          <a:prstGeom prst="rect">
            <a:avLst/>
          </a:prstGeom>
        </p:spPr>
      </p:pic>
      <p:pic>
        <p:nvPicPr>
          <p:cNvPr id="13" name="Picture 12">
            <a:extLst>
              <a:ext uri="{FF2B5EF4-FFF2-40B4-BE49-F238E27FC236}">
                <a16:creationId xmlns:a16="http://schemas.microsoft.com/office/drawing/2014/main" id="{E81BD771-DA49-4D1C-9398-F33B636B34F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69553" y="1184394"/>
            <a:ext cx="733333" cy="952381"/>
          </a:xfrm>
          <a:prstGeom prst="rect">
            <a:avLst/>
          </a:prstGeom>
        </p:spPr>
      </p:pic>
      <p:pic>
        <p:nvPicPr>
          <p:cNvPr id="14" name="Picture 13">
            <a:extLst>
              <a:ext uri="{FF2B5EF4-FFF2-40B4-BE49-F238E27FC236}">
                <a16:creationId xmlns:a16="http://schemas.microsoft.com/office/drawing/2014/main" id="{89FC6443-603F-463D-BB83-4BC2CA6BE3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635074" y="3455100"/>
            <a:ext cx="952381" cy="819048"/>
          </a:xfrm>
          <a:prstGeom prst="rect">
            <a:avLst/>
          </a:prstGeom>
        </p:spPr>
      </p:pic>
      <p:pic>
        <p:nvPicPr>
          <p:cNvPr id="15" name="Picture 14">
            <a:extLst>
              <a:ext uri="{FF2B5EF4-FFF2-40B4-BE49-F238E27FC236}">
                <a16:creationId xmlns:a16="http://schemas.microsoft.com/office/drawing/2014/main" id="{6FAB8C31-84C2-4A85-95C1-909FF6FFECB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0356444" y="1210381"/>
            <a:ext cx="952381" cy="638095"/>
          </a:xfrm>
          <a:prstGeom prst="rect">
            <a:avLst/>
          </a:prstGeom>
        </p:spPr>
      </p:pic>
      <p:pic>
        <p:nvPicPr>
          <p:cNvPr id="16" name="Picture 15">
            <a:extLst>
              <a:ext uri="{FF2B5EF4-FFF2-40B4-BE49-F238E27FC236}">
                <a16:creationId xmlns:a16="http://schemas.microsoft.com/office/drawing/2014/main" id="{5CB59918-9DD5-4BBB-9ED0-2809653BE40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570339" y="1776586"/>
            <a:ext cx="647619" cy="952381"/>
          </a:xfrm>
          <a:prstGeom prst="rect">
            <a:avLst/>
          </a:prstGeom>
        </p:spPr>
      </p:pic>
      <p:pic>
        <p:nvPicPr>
          <p:cNvPr id="17" name="Picture 16">
            <a:extLst>
              <a:ext uri="{FF2B5EF4-FFF2-40B4-BE49-F238E27FC236}">
                <a16:creationId xmlns:a16="http://schemas.microsoft.com/office/drawing/2014/main" id="{D08C51C4-C86C-4392-B7EA-D5681BE5C58B}"/>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2068957" y="1780472"/>
            <a:ext cx="961905" cy="952381"/>
          </a:xfrm>
          <a:prstGeom prst="rect">
            <a:avLst/>
          </a:prstGeom>
        </p:spPr>
      </p:pic>
      <p:pic>
        <p:nvPicPr>
          <p:cNvPr id="18" name="Picture 17">
            <a:extLst>
              <a:ext uri="{FF2B5EF4-FFF2-40B4-BE49-F238E27FC236}">
                <a16:creationId xmlns:a16="http://schemas.microsoft.com/office/drawing/2014/main" id="{FDC98786-0B26-4C9C-AF88-5DD66BE5FB7C}"/>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10414232" y="2576313"/>
            <a:ext cx="952381" cy="885714"/>
          </a:xfrm>
          <a:prstGeom prst="rect">
            <a:avLst/>
          </a:prstGeom>
        </p:spPr>
      </p:pic>
      <p:pic>
        <p:nvPicPr>
          <p:cNvPr id="19" name="Picture 18">
            <a:extLst>
              <a:ext uri="{FF2B5EF4-FFF2-40B4-BE49-F238E27FC236}">
                <a16:creationId xmlns:a16="http://schemas.microsoft.com/office/drawing/2014/main" id="{46B37EA0-20F8-4309-BC94-D58A101764D7}"/>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0064996" y="4048643"/>
            <a:ext cx="933333" cy="952381"/>
          </a:xfrm>
          <a:prstGeom prst="rect">
            <a:avLst/>
          </a:prstGeom>
        </p:spPr>
      </p:pic>
      <p:pic>
        <p:nvPicPr>
          <p:cNvPr id="20" name="Picture 19">
            <a:extLst>
              <a:ext uri="{FF2B5EF4-FFF2-40B4-BE49-F238E27FC236}">
                <a16:creationId xmlns:a16="http://schemas.microsoft.com/office/drawing/2014/main" id="{32C758AA-3F34-4612-9A60-AEB98F09539C}"/>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1016117" y="4122400"/>
            <a:ext cx="952381" cy="704762"/>
          </a:xfrm>
          <a:prstGeom prst="rect">
            <a:avLst/>
          </a:prstGeom>
        </p:spPr>
      </p:pic>
      <p:pic>
        <p:nvPicPr>
          <p:cNvPr id="21" name="Picture 20">
            <a:extLst>
              <a:ext uri="{FF2B5EF4-FFF2-40B4-BE49-F238E27FC236}">
                <a16:creationId xmlns:a16="http://schemas.microsoft.com/office/drawing/2014/main" id="{B6C54D8B-4A06-4E5A-B738-03312AB1EE61}"/>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5643376" y="4928021"/>
            <a:ext cx="952381" cy="628571"/>
          </a:xfrm>
          <a:prstGeom prst="rect">
            <a:avLst/>
          </a:prstGeom>
        </p:spPr>
      </p:pic>
      <p:pic>
        <p:nvPicPr>
          <p:cNvPr id="22" name="Picture 21">
            <a:extLst>
              <a:ext uri="{FF2B5EF4-FFF2-40B4-BE49-F238E27FC236}">
                <a16:creationId xmlns:a16="http://schemas.microsoft.com/office/drawing/2014/main" id="{5FA154ED-BBF3-4D4A-A79D-557D46290E58}"/>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2554671" y="4713133"/>
            <a:ext cx="952381" cy="914286"/>
          </a:xfrm>
          <a:prstGeom prst="rect">
            <a:avLst/>
          </a:prstGeom>
        </p:spPr>
      </p:pic>
      <p:pic>
        <p:nvPicPr>
          <p:cNvPr id="23" name="Picture 22">
            <a:extLst>
              <a:ext uri="{FF2B5EF4-FFF2-40B4-BE49-F238E27FC236}">
                <a16:creationId xmlns:a16="http://schemas.microsoft.com/office/drawing/2014/main" id="{C6DA155A-DC8F-4B5B-ADCF-17A511319726}"/>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8138947" y="4745033"/>
            <a:ext cx="819048" cy="952381"/>
          </a:xfrm>
          <a:prstGeom prst="rect">
            <a:avLst/>
          </a:prstGeom>
        </p:spPr>
      </p:pic>
      <p:pic>
        <p:nvPicPr>
          <p:cNvPr id="24" name="Picture 23">
            <a:extLst>
              <a:ext uri="{FF2B5EF4-FFF2-40B4-BE49-F238E27FC236}">
                <a16:creationId xmlns:a16="http://schemas.microsoft.com/office/drawing/2014/main" id="{7E70D4E9-CCD2-4D99-BA4B-29A3110BC7FF}"/>
              </a:ext>
            </a:extLst>
          </p:cNvPr>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7431841" y="4137793"/>
            <a:ext cx="952381" cy="590476"/>
          </a:xfrm>
          <a:prstGeom prst="rect">
            <a:avLst/>
          </a:prstGeom>
        </p:spPr>
      </p:pic>
      <p:pic>
        <p:nvPicPr>
          <p:cNvPr id="25" name="Picture 24">
            <a:extLst>
              <a:ext uri="{FF2B5EF4-FFF2-40B4-BE49-F238E27FC236}">
                <a16:creationId xmlns:a16="http://schemas.microsoft.com/office/drawing/2014/main" id="{B1F3CE5E-D209-423E-A1A6-1A480DB6A83C}"/>
              </a:ext>
            </a:extLst>
          </p:cNvPr>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330862" y="5425425"/>
            <a:ext cx="952381" cy="952381"/>
          </a:xfrm>
          <a:prstGeom prst="rect">
            <a:avLst/>
          </a:prstGeom>
        </p:spPr>
      </p:pic>
      <p:pic>
        <p:nvPicPr>
          <p:cNvPr id="27" name="Picture 26">
            <a:extLst>
              <a:ext uri="{FF2B5EF4-FFF2-40B4-BE49-F238E27FC236}">
                <a16:creationId xmlns:a16="http://schemas.microsoft.com/office/drawing/2014/main" id="{B1082563-3B0C-4F60-9F31-3B42B38E4665}"/>
              </a:ext>
            </a:extLst>
          </p:cNvPr>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10955891" y="5556592"/>
            <a:ext cx="942857" cy="952381"/>
          </a:xfrm>
          <a:prstGeom prst="rect">
            <a:avLst/>
          </a:prstGeom>
        </p:spPr>
      </p:pic>
      <p:pic>
        <p:nvPicPr>
          <p:cNvPr id="28" name="Picture 27">
            <a:extLst>
              <a:ext uri="{FF2B5EF4-FFF2-40B4-BE49-F238E27FC236}">
                <a16:creationId xmlns:a16="http://schemas.microsoft.com/office/drawing/2014/main" id="{1053DC2F-77EB-45E7-8768-8991D987D474}"/>
              </a:ext>
            </a:extLst>
          </p:cNvPr>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3835829" y="4224117"/>
            <a:ext cx="952381" cy="733333"/>
          </a:xfrm>
          <a:prstGeom prst="rect">
            <a:avLst/>
          </a:prstGeom>
        </p:spPr>
      </p:pic>
      <p:cxnSp>
        <p:nvCxnSpPr>
          <p:cNvPr id="29" name="Straight Connector 28">
            <a:extLst>
              <a:ext uri="{FF2B5EF4-FFF2-40B4-BE49-F238E27FC236}">
                <a16:creationId xmlns:a16="http://schemas.microsoft.com/office/drawing/2014/main" id="{96E59C59-ADC7-4DFE-8421-B41F1DDA7887}"/>
              </a:ext>
            </a:extLst>
          </p:cNvPr>
          <p:cNvCxnSpPr>
            <a:stCxn id="13" idx="3"/>
          </p:cNvCxnSpPr>
          <p:nvPr/>
        </p:nvCxnSpPr>
        <p:spPr>
          <a:xfrm>
            <a:off x="1402886" y="1660585"/>
            <a:ext cx="749764" cy="406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495416A-1E04-4713-812C-D157DB24CAC4}"/>
              </a:ext>
            </a:extLst>
          </p:cNvPr>
          <p:cNvCxnSpPr>
            <a:cxnSpLocks/>
          </p:cNvCxnSpPr>
          <p:nvPr/>
        </p:nvCxnSpPr>
        <p:spPr>
          <a:xfrm flipH="1">
            <a:off x="1777768" y="2543116"/>
            <a:ext cx="772142" cy="15491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19EB471-ED4E-48F4-8009-6A3E3B7A9E88}"/>
              </a:ext>
            </a:extLst>
          </p:cNvPr>
          <p:cNvCxnSpPr>
            <a:cxnSpLocks/>
            <a:stCxn id="20" idx="2"/>
            <a:endCxn id="25" idx="0"/>
          </p:cNvCxnSpPr>
          <p:nvPr/>
        </p:nvCxnSpPr>
        <p:spPr>
          <a:xfrm flipH="1">
            <a:off x="807053" y="4827162"/>
            <a:ext cx="685255" cy="5982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6593F86-D6E8-491E-85C8-755514195DD7}"/>
              </a:ext>
            </a:extLst>
          </p:cNvPr>
          <p:cNvCxnSpPr>
            <a:cxnSpLocks/>
            <a:stCxn id="22" idx="1"/>
            <a:endCxn id="25" idx="3"/>
          </p:cNvCxnSpPr>
          <p:nvPr/>
        </p:nvCxnSpPr>
        <p:spPr>
          <a:xfrm flipH="1">
            <a:off x="1283243" y="5170276"/>
            <a:ext cx="1271428" cy="731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9EA5E77-4535-4C21-871D-7C2FA1E57A52}"/>
              </a:ext>
            </a:extLst>
          </p:cNvPr>
          <p:cNvCxnSpPr>
            <a:cxnSpLocks/>
            <a:stCxn id="28" idx="1"/>
            <a:endCxn id="22" idx="3"/>
          </p:cNvCxnSpPr>
          <p:nvPr/>
        </p:nvCxnSpPr>
        <p:spPr>
          <a:xfrm flipH="1">
            <a:off x="3507052" y="4590784"/>
            <a:ext cx="328777" cy="579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B9F74F9-1632-41A5-83FA-62BED7EDDBF1}"/>
              </a:ext>
            </a:extLst>
          </p:cNvPr>
          <p:cNvCxnSpPr>
            <a:cxnSpLocks/>
            <a:stCxn id="21" idx="1"/>
            <a:endCxn id="28" idx="3"/>
          </p:cNvCxnSpPr>
          <p:nvPr/>
        </p:nvCxnSpPr>
        <p:spPr>
          <a:xfrm flipH="1" flipV="1">
            <a:off x="4788210" y="4590784"/>
            <a:ext cx="855166" cy="6515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F1FF7F1-567A-4454-AC21-20EA82807349}"/>
              </a:ext>
            </a:extLst>
          </p:cNvPr>
          <p:cNvCxnSpPr>
            <a:cxnSpLocks/>
            <a:stCxn id="21" idx="0"/>
            <a:endCxn id="14" idx="2"/>
          </p:cNvCxnSpPr>
          <p:nvPr/>
        </p:nvCxnSpPr>
        <p:spPr>
          <a:xfrm flipH="1" flipV="1">
            <a:off x="6111265" y="4274148"/>
            <a:ext cx="8302" cy="6538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CD11ACD-C470-4F00-AC13-728717138F3C}"/>
              </a:ext>
            </a:extLst>
          </p:cNvPr>
          <p:cNvCxnSpPr>
            <a:cxnSpLocks/>
            <a:stCxn id="24" idx="1"/>
            <a:endCxn id="14" idx="3"/>
          </p:cNvCxnSpPr>
          <p:nvPr/>
        </p:nvCxnSpPr>
        <p:spPr>
          <a:xfrm flipH="1" flipV="1">
            <a:off x="6587455" y="3864624"/>
            <a:ext cx="844386" cy="5684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0EDEA8E-9084-47B9-8469-9FFF0C22274A}"/>
              </a:ext>
            </a:extLst>
          </p:cNvPr>
          <p:cNvCxnSpPr>
            <a:cxnSpLocks/>
            <a:stCxn id="23" idx="1"/>
            <a:endCxn id="24" idx="2"/>
          </p:cNvCxnSpPr>
          <p:nvPr/>
        </p:nvCxnSpPr>
        <p:spPr>
          <a:xfrm flipH="1" flipV="1">
            <a:off x="7908032" y="4728269"/>
            <a:ext cx="230915" cy="492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B9F539-68C5-4762-BE6B-B0C6DFAA5B8C}"/>
              </a:ext>
            </a:extLst>
          </p:cNvPr>
          <p:cNvCxnSpPr>
            <a:cxnSpLocks/>
            <a:stCxn id="27" idx="1"/>
            <a:endCxn id="23" idx="3"/>
          </p:cNvCxnSpPr>
          <p:nvPr/>
        </p:nvCxnSpPr>
        <p:spPr>
          <a:xfrm flipH="1" flipV="1">
            <a:off x="8957995" y="5221224"/>
            <a:ext cx="1997896" cy="8115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AB7D092-0917-4C57-9DA4-E1888A4F7DFF}"/>
              </a:ext>
            </a:extLst>
          </p:cNvPr>
          <p:cNvCxnSpPr>
            <a:cxnSpLocks/>
            <a:stCxn id="27" idx="0"/>
            <a:endCxn id="19" idx="2"/>
          </p:cNvCxnSpPr>
          <p:nvPr/>
        </p:nvCxnSpPr>
        <p:spPr>
          <a:xfrm flipH="1" flipV="1">
            <a:off x="10531663" y="5001024"/>
            <a:ext cx="895657" cy="5555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DCCCAC7-988C-41CE-A24B-3CAEE98F3997}"/>
              </a:ext>
            </a:extLst>
          </p:cNvPr>
          <p:cNvCxnSpPr>
            <a:cxnSpLocks/>
            <a:stCxn id="19" idx="0"/>
            <a:endCxn id="18" idx="2"/>
          </p:cNvCxnSpPr>
          <p:nvPr/>
        </p:nvCxnSpPr>
        <p:spPr>
          <a:xfrm flipV="1">
            <a:off x="10531663" y="3462027"/>
            <a:ext cx="358760" cy="5866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078743A6-835F-4D5E-AF31-D554FB2DE757}"/>
              </a:ext>
            </a:extLst>
          </p:cNvPr>
          <p:cNvCxnSpPr>
            <a:cxnSpLocks/>
            <a:endCxn id="16" idx="2"/>
          </p:cNvCxnSpPr>
          <p:nvPr/>
        </p:nvCxnSpPr>
        <p:spPr>
          <a:xfrm flipH="1" flipV="1">
            <a:off x="8894149" y="2728967"/>
            <a:ext cx="1462295" cy="4761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FAF6312-F2C0-4ABD-B684-88AD9624702E}"/>
              </a:ext>
            </a:extLst>
          </p:cNvPr>
          <p:cNvCxnSpPr>
            <a:cxnSpLocks/>
            <a:endCxn id="15" idx="1"/>
          </p:cNvCxnSpPr>
          <p:nvPr/>
        </p:nvCxnSpPr>
        <p:spPr>
          <a:xfrm flipV="1">
            <a:off x="9324244" y="1529429"/>
            <a:ext cx="1032200" cy="4938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itle 1">
            <a:extLst>
              <a:ext uri="{FF2B5EF4-FFF2-40B4-BE49-F238E27FC236}">
                <a16:creationId xmlns:a16="http://schemas.microsoft.com/office/drawing/2014/main" id="{2750E835-1132-4F61-AFC4-C5D756CEDC6C}"/>
              </a:ext>
            </a:extLst>
          </p:cNvPr>
          <p:cNvSpPr txBox="1">
            <a:spLocks/>
          </p:cNvSpPr>
          <p:nvPr/>
        </p:nvSpPr>
        <p:spPr>
          <a:xfrm>
            <a:off x="2606842" y="344009"/>
            <a:ext cx="3019929" cy="480131"/>
          </a:xfrm>
          <a:prstGeom prst="rect">
            <a:avLst/>
          </a:prstGeom>
          <a:solidFill>
            <a:schemeClr val="bg1"/>
          </a:solidFill>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800" b="1" dirty="0">
                <a:solidFill>
                  <a:schemeClr val="accent6">
                    <a:lumMod val="75000"/>
                  </a:schemeClr>
                </a:solidFill>
              </a:rPr>
              <a:t>Semantics for EMB,</a:t>
            </a:r>
          </a:p>
        </p:txBody>
      </p:sp>
      <p:sp>
        <p:nvSpPr>
          <p:cNvPr id="39" name="Subtitle 2">
            <a:extLst>
              <a:ext uri="{FF2B5EF4-FFF2-40B4-BE49-F238E27FC236}">
                <a16:creationId xmlns:a16="http://schemas.microsoft.com/office/drawing/2014/main" id="{B952B2BB-E610-4A6F-B35D-F293E639103C}"/>
              </a:ext>
            </a:extLst>
          </p:cNvPr>
          <p:cNvSpPr txBox="1">
            <a:spLocks/>
          </p:cNvSpPr>
          <p:nvPr/>
        </p:nvSpPr>
        <p:spPr>
          <a:xfrm>
            <a:off x="1729125" y="5789783"/>
            <a:ext cx="8687574" cy="424732"/>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chemeClr val="accent6">
                    <a:lumMod val="75000"/>
                  </a:schemeClr>
                </a:solidFill>
              </a:rPr>
              <a:t>Financial Industry Business Data Model &amp; Ontology (FIB-</a:t>
            </a:r>
            <a:r>
              <a:rPr lang="en-US" b="1" dirty="0">
                <a:solidFill>
                  <a:schemeClr val="accent6">
                    <a:lumMod val="75000"/>
                  </a:schemeClr>
                </a:solidFill>
              </a:rPr>
              <a:t>D</a:t>
            </a:r>
            <a:r>
              <a:rPr lang="en-US" dirty="0">
                <a:solidFill>
                  <a:schemeClr val="accent6">
                    <a:lumMod val="75000"/>
                  </a:schemeClr>
                </a:solidFill>
              </a:rPr>
              <a:t>M &amp; FIB</a:t>
            </a:r>
            <a:r>
              <a:rPr lang="en-US" b="1" dirty="0">
                <a:solidFill>
                  <a:schemeClr val="accent6">
                    <a:lumMod val="75000"/>
                  </a:schemeClr>
                </a:solidFill>
              </a:rPr>
              <a:t>O</a:t>
            </a:r>
            <a:r>
              <a:rPr lang="en-US" dirty="0">
                <a:solidFill>
                  <a:schemeClr val="accent6">
                    <a:lumMod val="75000"/>
                  </a:schemeClr>
                </a:solidFill>
              </a:rPr>
              <a:t>)</a:t>
            </a:r>
          </a:p>
        </p:txBody>
      </p:sp>
      <p:sp>
        <p:nvSpPr>
          <p:cNvPr id="41" name="Title 1">
            <a:extLst>
              <a:ext uri="{FF2B5EF4-FFF2-40B4-BE49-F238E27FC236}">
                <a16:creationId xmlns:a16="http://schemas.microsoft.com/office/drawing/2014/main" id="{9FF0FCCD-1F31-4512-8C52-90327B208475}"/>
              </a:ext>
            </a:extLst>
          </p:cNvPr>
          <p:cNvSpPr txBox="1">
            <a:spLocks/>
          </p:cNvSpPr>
          <p:nvPr/>
        </p:nvSpPr>
        <p:spPr>
          <a:xfrm>
            <a:off x="6595757" y="339179"/>
            <a:ext cx="3935906" cy="480131"/>
          </a:xfrm>
          <a:prstGeom prst="rect">
            <a:avLst/>
          </a:prstGeom>
          <a:solidFill>
            <a:schemeClr val="bg1"/>
          </a:solidFill>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800" b="1" dirty="0">
                <a:solidFill>
                  <a:schemeClr val="accent6">
                    <a:lumMod val="75000"/>
                  </a:schemeClr>
                </a:solidFill>
              </a:rPr>
              <a:t>Everyone’s Midsize Bank</a:t>
            </a:r>
          </a:p>
        </p:txBody>
      </p:sp>
      <p:pic>
        <p:nvPicPr>
          <p:cNvPr id="3" name="Picture 2">
            <a:extLst>
              <a:ext uri="{FF2B5EF4-FFF2-40B4-BE49-F238E27FC236}">
                <a16:creationId xmlns:a16="http://schemas.microsoft.com/office/drawing/2014/main" id="{0A006650-4E35-4604-BA60-4DB17E35D4C6}"/>
              </a:ext>
            </a:extLst>
          </p:cNvPr>
          <p:cNvPicPr>
            <a:picLocks noChangeAspect="1"/>
          </p:cNvPicPr>
          <p:nvPr/>
        </p:nvPicPr>
        <p:blipFill>
          <a:blip r:embed="rId21"/>
          <a:stretch>
            <a:fillRect/>
          </a:stretch>
        </p:blipFill>
        <p:spPr>
          <a:xfrm>
            <a:off x="5694338" y="146821"/>
            <a:ext cx="833851" cy="788193"/>
          </a:xfrm>
          <a:prstGeom prst="rect">
            <a:avLst/>
          </a:prstGeom>
        </p:spPr>
      </p:pic>
    </p:spTree>
    <p:extLst>
      <p:ext uri="{BB962C8B-B14F-4D97-AF65-F5344CB8AC3E}">
        <p14:creationId xmlns:p14="http://schemas.microsoft.com/office/powerpoint/2010/main" val="2334844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B3348A-4627-4EEB-9203-85146692FF63}"/>
              </a:ext>
            </a:extLst>
          </p:cNvPr>
          <p:cNvSpPr>
            <a:spLocks noGrp="1"/>
          </p:cNvSpPr>
          <p:nvPr>
            <p:ph type="title"/>
          </p:nvPr>
        </p:nvSpPr>
        <p:spPr>
          <a:xfrm>
            <a:off x="619124" y="365125"/>
            <a:ext cx="10810875" cy="1640320"/>
          </a:xfrm>
        </p:spPr>
        <p:txBody>
          <a:bodyPr>
            <a:normAutofit fontScale="90000"/>
          </a:bodyPr>
          <a:lstStyle/>
          <a:p>
            <a:r>
              <a:rPr lang="en-US" dirty="0"/>
              <a:t>FIBO is the authoritative model of Financial Industry concepts, their definitions, and relations.</a:t>
            </a:r>
          </a:p>
        </p:txBody>
      </p:sp>
      <p:sp>
        <p:nvSpPr>
          <p:cNvPr id="4" name="Footer Placeholder 3">
            <a:extLst>
              <a:ext uri="{FF2B5EF4-FFF2-40B4-BE49-F238E27FC236}">
                <a16:creationId xmlns:a16="http://schemas.microsoft.com/office/drawing/2014/main" id="{92280CE8-7EEC-45EB-ABBB-5FB7A87011CA}"/>
              </a:ext>
            </a:extLst>
          </p:cNvPr>
          <p:cNvSpPr>
            <a:spLocks noGrp="1"/>
          </p:cNvSpPr>
          <p:nvPr>
            <p:ph type="ftr" sz="quarter" idx="11"/>
          </p:nvPr>
        </p:nvSpPr>
        <p:spPr/>
        <p:txBody>
          <a:bodyPr/>
          <a:lstStyle/>
          <a:p>
            <a:r>
              <a:rPr lang="pt-BR" dirty="0"/>
              <a:t>https://fib-dm.com	© Jayzed Data Models Inc. 2019     </a:t>
            </a:r>
          </a:p>
        </p:txBody>
      </p:sp>
      <p:pic>
        <p:nvPicPr>
          <p:cNvPr id="7" name="Picture 6">
            <a:extLst>
              <a:ext uri="{FF2B5EF4-FFF2-40B4-BE49-F238E27FC236}">
                <a16:creationId xmlns:a16="http://schemas.microsoft.com/office/drawing/2014/main" id="{C7C5E5D1-D88E-41EE-B65B-4F69A0A89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3535" y="2616293"/>
            <a:ext cx="2314575" cy="657225"/>
          </a:xfrm>
          <a:prstGeom prst="rect">
            <a:avLst/>
          </a:prstGeom>
        </p:spPr>
      </p:pic>
      <p:sp>
        <p:nvSpPr>
          <p:cNvPr id="8" name="TextBox 7">
            <a:extLst>
              <a:ext uri="{FF2B5EF4-FFF2-40B4-BE49-F238E27FC236}">
                <a16:creationId xmlns:a16="http://schemas.microsoft.com/office/drawing/2014/main" id="{C55B7607-7292-4133-94D7-DDAD493A4A38}"/>
              </a:ext>
            </a:extLst>
          </p:cNvPr>
          <p:cNvSpPr txBox="1"/>
          <p:nvPr/>
        </p:nvSpPr>
        <p:spPr>
          <a:xfrm>
            <a:off x="3782291" y="2404098"/>
            <a:ext cx="7408717" cy="1200329"/>
          </a:xfrm>
          <a:prstGeom prst="rect">
            <a:avLst/>
          </a:prstGeom>
          <a:noFill/>
        </p:spPr>
        <p:txBody>
          <a:bodyPr wrap="square" rtlCol="0">
            <a:spAutoFit/>
          </a:bodyPr>
          <a:lstStyle/>
          <a:p>
            <a:r>
              <a:rPr lang="en-US" dirty="0"/>
              <a:t>The Enterprise Data Management Council (EDMC) is the Global Association of over 200 Financial Institutions (FI). </a:t>
            </a:r>
          </a:p>
          <a:p>
            <a:pPr marL="285750" indent="-285750">
              <a:buFont typeface="Arial" panose="020B0604020202020204" pitchFamily="34" charset="0"/>
              <a:buChar char="•"/>
            </a:pPr>
            <a:r>
              <a:rPr lang="en-US" dirty="0"/>
              <a:t>Data Management best practices</a:t>
            </a:r>
          </a:p>
          <a:p>
            <a:pPr marL="285750" indent="-285750">
              <a:buFont typeface="Arial" panose="020B0604020202020204" pitchFamily="34" charset="0"/>
              <a:buChar char="•"/>
            </a:pPr>
            <a:r>
              <a:rPr lang="en-US" dirty="0"/>
              <a:t>Development and implementation of Data Standards.</a:t>
            </a:r>
          </a:p>
        </p:txBody>
      </p:sp>
      <p:pic>
        <p:nvPicPr>
          <p:cNvPr id="9" name="Picture 8">
            <a:extLst>
              <a:ext uri="{FF2B5EF4-FFF2-40B4-BE49-F238E27FC236}">
                <a16:creationId xmlns:a16="http://schemas.microsoft.com/office/drawing/2014/main" id="{D0C83104-D881-4DEC-B479-E7E5EAD335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7534" y="4252391"/>
            <a:ext cx="2614758" cy="997833"/>
          </a:xfrm>
          <a:prstGeom prst="rect">
            <a:avLst/>
          </a:prstGeom>
        </p:spPr>
      </p:pic>
      <p:sp>
        <p:nvSpPr>
          <p:cNvPr id="10" name="TextBox 9">
            <a:extLst>
              <a:ext uri="{FF2B5EF4-FFF2-40B4-BE49-F238E27FC236}">
                <a16:creationId xmlns:a16="http://schemas.microsoft.com/office/drawing/2014/main" id="{6C2820F9-3111-42BC-9D1C-8568C5D5578C}"/>
              </a:ext>
            </a:extLst>
          </p:cNvPr>
          <p:cNvSpPr txBox="1"/>
          <p:nvPr/>
        </p:nvSpPr>
        <p:spPr>
          <a:xfrm>
            <a:off x="3782291" y="4146677"/>
            <a:ext cx="7408717" cy="1200329"/>
          </a:xfrm>
          <a:prstGeom prst="rect">
            <a:avLst/>
          </a:prstGeom>
          <a:noFill/>
        </p:spPr>
        <p:txBody>
          <a:bodyPr wrap="square" rtlCol="0">
            <a:spAutoFit/>
          </a:bodyPr>
          <a:lstStyle/>
          <a:p>
            <a:r>
              <a:rPr lang="en-US" dirty="0"/>
              <a:t>EDMC members, mainly the large FI*, developed the Financial Industry Business Ontology (FIBO), a business conceptual model.</a:t>
            </a:r>
          </a:p>
          <a:p>
            <a:r>
              <a:rPr lang="en-US" dirty="0"/>
              <a:t>More than 1600 classes detail financial instruments, business entities and processes.</a:t>
            </a:r>
          </a:p>
        </p:txBody>
      </p:sp>
      <p:sp>
        <p:nvSpPr>
          <p:cNvPr id="2" name="TextBox 1">
            <a:extLst>
              <a:ext uri="{FF2B5EF4-FFF2-40B4-BE49-F238E27FC236}">
                <a16:creationId xmlns:a16="http://schemas.microsoft.com/office/drawing/2014/main" id="{433C6D78-C940-4F1C-BDCD-51FCE1FB12C7}"/>
              </a:ext>
            </a:extLst>
          </p:cNvPr>
          <p:cNvSpPr txBox="1"/>
          <p:nvPr/>
        </p:nvSpPr>
        <p:spPr>
          <a:xfrm>
            <a:off x="1167534" y="5574632"/>
            <a:ext cx="10023474" cy="461665"/>
          </a:xfrm>
          <a:prstGeom prst="rect">
            <a:avLst/>
          </a:prstGeom>
          <a:noFill/>
        </p:spPr>
        <p:txBody>
          <a:bodyPr wrap="square" rtlCol="0">
            <a:spAutoFit/>
          </a:bodyPr>
          <a:lstStyle/>
          <a:p>
            <a:r>
              <a:rPr lang="en-US" sz="1200" dirty="0">
                <a:solidFill>
                  <a:schemeClr val="accent6">
                    <a:lumMod val="50000"/>
                  </a:schemeClr>
                </a:solidFill>
              </a:rPr>
              <a:t>*The EDMC membership Tier A starts at $200 billion in assets under management. Midsize banks for FIB-DM licenses, and this document are banks with assets between $50 and $200 billion.  </a:t>
            </a:r>
          </a:p>
        </p:txBody>
      </p:sp>
    </p:spTree>
    <p:extLst>
      <p:ext uri="{BB962C8B-B14F-4D97-AF65-F5344CB8AC3E}">
        <p14:creationId xmlns:p14="http://schemas.microsoft.com/office/powerpoint/2010/main" val="345361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4089-3A86-4466-8D0F-4562620B6D6D}"/>
              </a:ext>
            </a:extLst>
          </p:cNvPr>
          <p:cNvSpPr>
            <a:spLocks noGrp="1"/>
          </p:cNvSpPr>
          <p:nvPr>
            <p:ph type="title"/>
          </p:nvPr>
        </p:nvSpPr>
        <p:spPr>
          <a:xfrm>
            <a:off x="1701106" y="331046"/>
            <a:ext cx="6841315" cy="914400"/>
          </a:xfrm>
        </p:spPr>
        <p:txBody>
          <a:bodyPr>
            <a:normAutofit fontScale="90000"/>
          </a:bodyPr>
          <a:lstStyle/>
          <a:p>
            <a:r>
              <a:rPr lang="en-US" dirty="0"/>
              <a:t>Everyone’s  midsize Bank (EMB)</a:t>
            </a:r>
            <a:br>
              <a:rPr lang="en-US" dirty="0"/>
            </a:br>
            <a:r>
              <a:rPr lang="en-US" dirty="0"/>
              <a:t>Data architecture team</a:t>
            </a:r>
          </a:p>
        </p:txBody>
      </p:sp>
      <p:sp>
        <p:nvSpPr>
          <p:cNvPr id="3" name="Footer Placeholder 2">
            <a:extLst>
              <a:ext uri="{FF2B5EF4-FFF2-40B4-BE49-F238E27FC236}">
                <a16:creationId xmlns:a16="http://schemas.microsoft.com/office/drawing/2014/main" id="{41666784-3D29-4E3E-89F3-ECADE1ABA566}"/>
              </a:ext>
            </a:extLst>
          </p:cNvPr>
          <p:cNvSpPr>
            <a:spLocks noGrp="1"/>
          </p:cNvSpPr>
          <p:nvPr>
            <p:ph type="ftr" sz="quarter" idx="11"/>
          </p:nvPr>
        </p:nvSpPr>
        <p:spPr/>
        <p:txBody>
          <a:bodyPr/>
          <a:lstStyle/>
          <a:p>
            <a:r>
              <a:rPr lang="pt-BR"/>
              <a:t>https://fib-dm.com © Jayzed Data Models Inc. 2019     </a:t>
            </a:r>
            <a:endParaRPr lang="pt-BR" dirty="0"/>
          </a:p>
        </p:txBody>
      </p:sp>
      <p:sp>
        <p:nvSpPr>
          <p:cNvPr id="6" name="Rectangle 5">
            <a:extLst>
              <a:ext uri="{FF2B5EF4-FFF2-40B4-BE49-F238E27FC236}">
                <a16:creationId xmlns:a16="http://schemas.microsoft.com/office/drawing/2014/main" id="{8B3FC252-9AD1-4460-8541-9AD245174C6A}"/>
              </a:ext>
            </a:extLst>
          </p:cNvPr>
          <p:cNvSpPr/>
          <p:nvPr/>
        </p:nvSpPr>
        <p:spPr>
          <a:xfrm>
            <a:off x="6879862" y="1840575"/>
            <a:ext cx="4012727" cy="1200329"/>
          </a:xfrm>
          <a:prstGeom prst="rect">
            <a:avLst/>
          </a:prstGeom>
        </p:spPr>
        <p:txBody>
          <a:bodyPr wrap="square">
            <a:spAutoFit/>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rPr>
              <a:t>Data Modeling Tool</a:t>
            </a:r>
          </a:p>
          <a:p>
            <a:pPr marL="285750" indent="-285750">
              <a:buFont typeface="Arial" panose="020B0604020202020204" pitchFamily="34" charset="0"/>
              <a:buChar char="•"/>
            </a:pPr>
            <a:r>
              <a:rPr lang="en-US" i="1" dirty="0">
                <a:latin typeface="Calibri" panose="020F0502020204030204" pitchFamily="34" charset="0"/>
                <a:ea typeface="Calibri" panose="020F0502020204030204" pitchFamily="34" charset="0"/>
              </a:rPr>
              <a:t>Vendor Data Model (s)</a:t>
            </a:r>
          </a:p>
          <a:p>
            <a:pPr marL="285750" indent="-285750">
              <a:buFont typeface="Arial" panose="020B0604020202020204" pitchFamily="34" charset="0"/>
              <a:buChar char="•"/>
            </a:pPr>
            <a:r>
              <a:rPr lang="en-US" i="1" dirty="0"/>
              <a:t>Data Management Capability Assessment Model (DCAM)</a:t>
            </a:r>
          </a:p>
        </p:txBody>
      </p:sp>
      <p:sp>
        <p:nvSpPr>
          <p:cNvPr id="7" name="Rectangle 6">
            <a:extLst>
              <a:ext uri="{FF2B5EF4-FFF2-40B4-BE49-F238E27FC236}">
                <a16:creationId xmlns:a16="http://schemas.microsoft.com/office/drawing/2014/main" id="{E57A8512-B9C4-42F3-9E9D-5265FBA6088A}"/>
              </a:ext>
            </a:extLst>
          </p:cNvPr>
          <p:cNvSpPr/>
          <p:nvPr/>
        </p:nvSpPr>
        <p:spPr>
          <a:xfrm>
            <a:off x="1701106" y="1896805"/>
            <a:ext cx="4999639" cy="1323439"/>
          </a:xfrm>
          <a:prstGeom prst="rect">
            <a:avLst/>
          </a:prstGeom>
        </p:spPr>
        <p:txBody>
          <a:bodyPr wrap="square">
            <a:spAutoFit/>
          </a:bodyPr>
          <a:lstStyle/>
          <a:p>
            <a:pPr marL="342900" indent="-342900">
              <a:buFont typeface="Arial" panose="020B0604020202020204" pitchFamily="34" charset="0"/>
              <a:buChar char="•"/>
            </a:pPr>
            <a:r>
              <a:rPr lang="en-US" sz="2000" dirty="0">
                <a:solidFill>
                  <a:srgbClr val="222222"/>
                </a:solidFill>
                <a:latin typeface="Karla"/>
              </a:rPr>
              <a:t>Logical &amp; Physical Data Modeling</a:t>
            </a:r>
          </a:p>
          <a:p>
            <a:pPr marL="342900" indent="-342900">
              <a:buFont typeface="Arial" panose="020B0604020202020204" pitchFamily="34" charset="0"/>
              <a:buChar char="•"/>
            </a:pPr>
            <a:r>
              <a:rPr lang="en-US" sz="2000" dirty="0">
                <a:solidFill>
                  <a:srgbClr val="222222"/>
                </a:solidFill>
                <a:latin typeface="Karla"/>
              </a:rPr>
              <a:t>Data Management &amp; integration</a:t>
            </a:r>
          </a:p>
          <a:p>
            <a:pPr marL="342900" indent="-342900">
              <a:buFont typeface="Arial" panose="020B0604020202020204" pitchFamily="34" charset="0"/>
              <a:buChar char="•"/>
            </a:pPr>
            <a:r>
              <a:rPr lang="en-US" sz="2000" dirty="0">
                <a:solidFill>
                  <a:srgbClr val="222222"/>
                </a:solidFill>
                <a:latin typeface="Karla"/>
              </a:rPr>
              <a:t>Policies, rules, and standards</a:t>
            </a:r>
          </a:p>
          <a:p>
            <a:pPr marL="342900" indent="-342900">
              <a:buFont typeface="Arial" panose="020B0604020202020204" pitchFamily="34" charset="0"/>
              <a:buChar char="•"/>
            </a:pPr>
            <a:r>
              <a:rPr lang="en-US" sz="2000" dirty="0">
                <a:solidFill>
                  <a:srgbClr val="222222"/>
                </a:solidFill>
                <a:latin typeface="Karla"/>
              </a:rPr>
              <a:t>Support for programs and projects </a:t>
            </a:r>
          </a:p>
        </p:txBody>
      </p:sp>
      <p:sp>
        <p:nvSpPr>
          <p:cNvPr id="9" name="Rectangle 8">
            <a:extLst>
              <a:ext uri="{FF2B5EF4-FFF2-40B4-BE49-F238E27FC236}">
                <a16:creationId xmlns:a16="http://schemas.microsoft.com/office/drawing/2014/main" id="{D31219B8-4FD3-49AB-B15E-DCB45630CC4E}"/>
              </a:ext>
            </a:extLst>
          </p:cNvPr>
          <p:cNvSpPr/>
          <p:nvPr/>
        </p:nvSpPr>
        <p:spPr>
          <a:xfrm>
            <a:off x="1652982" y="4342317"/>
            <a:ext cx="2565189" cy="1200329"/>
          </a:xfrm>
          <a:prstGeom prst="rect">
            <a:avLst/>
          </a:prstGeom>
        </p:spPr>
        <p:txBody>
          <a:bodyPr wrap="none">
            <a:spAutoFit/>
          </a:bodyPr>
          <a:lstStyle/>
          <a:p>
            <a:pPr marL="285750" indent="-285750">
              <a:buFont typeface="Arial" panose="020B0604020202020204" pitchFamily="34" charset="0"/>
              <a:buChar char="•"/>
            </a:pPr>
            <a:r>
              <a:rPr lang="en-US" i="1" dirty="0">
                <a:latin typeface="Calibri" panose="020F0502020204030204" pitchFamily="34" charset="0"/>
                <a:ea typeface="Calibri" panose="020F0502020204030204" pitchFamily="34" charset="0"/>
              </a:rPr>
              <a:t>Looking at FIBO</a:t>
            </a:r>
          </a:p>
          <a:p>
            <a:pPr marL="285750" indent="-285750">
              <a:buFont typeface="Arial" panose="020B0604020202020204" pitchFamily="34" charset="0"/>
              <a:buChar char="•"/>
            </a:pPr>
            <a:r>
              <a:rPr lang="en-US" i="1" dirty="0">
                <a:latin typeface="Calibri" panose="020F0502020204030204" pitchFamily="34" charset="0"/>
                <a:ea typeface="Calibri" panose="020F0502020204030204" pitchFamily="34" charset="0"/>
              </a:rPr>
              <a:t>Ontologies</a:t>
            </a:r>
          </a:p>
          <a:p>
            <a:pPr marL="285750" indent="-285750">
              <a:buFont typeface="Arial" panose="020B0604020202020204" pitchFamily="34" charset="0"/>
              <a:buChar char="•"/>
            </a:pPr>
            <a:r>
              <a:rPr lang="en-US" i="1" dirty="0">
                <a:latin typeface="Calibri" panose="020F0502020204030204" pitchFamily="34" charset="0"/>
                <a:ea typeface="Calibri" panose="020F0502020204030204" pitchFamily="34" charset="0"/>
              </a:rPr>
              <a:t>Semantic technologies</a:t>
            </a:r>
          </a:p>
          <a:p>
            <a:pPr marL="285750" indent="-285750">
              <a:buFont typeface="Arial" panose="020B0604020202020204" pitchFamily="34" charset="0"/>
              <a:buChar char="•"/>
            </a:pPr>
            <a:r>
              <a:rPr lang="en-US" i="1" dirty="0">
                <a:latin typeface="Calibri" panose="020F0502020204030204" pitchFamily="34" charset="0"/>
                <a:ea typeface="Calibri" panose="020F0502020204030204" pitchFamily="34" charset="0"/>
              </a:rPr>
              <a:t>Industry Standards</a:t>
            </a:r>
            <a:endParaRPr lang="en-US" i="1" dirty="0"/>
          </a:p>
        </p:txBody>
      </p:sp>
      <p:sp>
        <p:nvSpPr>
          <p:cNvPr id="4" name="TextBox 3">
            <a:extLst>
              <a:ext uri="{FF2B5EF4-FFF2-40B4-BE49-F238E27FC236}">
                <a16:creationId xmlns:a16="http://schemas.microsoft.com/office/drawing/2014/main" id="{FC13A03E-3EC0-48E3-B489-22784A0E3C1A}"/>
              </a:ext>
            </a:extLst>
          </p:cNvPr>
          <p:cNvSpPr txBox="1"/>
          <p:nvPr/>
        </p:nvSpPr>
        <p:spPr>
          <a:xfrm>
            <a:off x="1693086" y="1471243"/>
            <a:ext cx="1780029" cy="369332"/>
          </a:xfrm>
          <a:prstGeom prst="rect">
            <a:avLst/>
          </a:prstGeom>
          <a:noFill/>
        </p:spPr>
        <p:txBody>
          <a:bodyPr wrap="square" rtlCol="0">
            <a:spAutoFit/>
          </a:bodyPr>
          <a:lstStyle/>
          <a:p>
            <a:r>
              <a:rPr lang="en-US" b="1" dirty="0">
                <a:solidFill>
                  <a:schemeClr val="accent1">
                    <a:lumMod val="75000"/>
                  </a:schemeClr>
                </a:solidFill>
              </a:rPr>
              <a:t>What?</a:t>
            </a:r>
          </a:p>
        </p:txBody>
      </p:sp>
      <p:sp>
        <p:nvSpPr>
          <p:cNvPr id="8" name="TextBox 7">
            <a:extLst>
              <a:ext uri="{FF2B5EF4-FFF2-40B4-BE49-F238E27FC236}">
                <a16:creationId xmlns:a16="http://schemas.microsoft.com/office/drawing/2014/main" id="{9505A2FD-3B25-4662-98DA-815ED695D58B}"/>
              </a:ext>
            </a:extLst>
          </p:cNvPr>
          <p:cNvSpPr txBox="1"/>
          <p:nvPr/>
        </p:nvSpPr>
        <p:spPr>
          <a:xfrm>
            <a:off x="6879862" y="1454837"/>
            <a:ext cx="1459186" cy="369332"/>
          </a:xfrm>
          <a:prstGeom prst="rect">
            <a:avLst/>
          </a:prstGeom>
          <a:noFill/>
        </p:spPr>
        <p:txBody>
          <a:bodyPr wrap="square" rtlCol="0">
            <a:spAutoFit/>
          </a:bodyPr>
          <a:lstStyle/>
          <a:p>
            <a:r>
              <a:rPr lang="en-US" b="1" dirty="0">
                <a:solidFill>
                  <a:schemeClr val="accent1">
                    <a:lumMod val="75000"/>
                  </a:schemeClr>
                </a:solidFill>
              </a:rPr>
              <a:t>How?</a:t>
            </a:r>
          </a:p>
        </p:txBody>
      </p:sp>
      <p:sp>
        <p:nvSpPr>
          <p:cNvPr id="10" name="TextBox 9">
            <a:extLst>
              <a:ext uri="{FF2B5EF4-FFF2-40B4-BE49-F238E27FC236}">
                <a16:creationId xmlns:a16="http://schemas.microsoft.com/office/drawing/2014/main" id="{2003EF26-0E3F-4C4E-AFD6-F54AEA65E834}"/>
              </a:ext>
            </a:extLst>
          </p:cNvPr>
          <p:cNvSpPr txBox="1"/>
          <p:nvPr/>
        </p:nvSpPr>
        <p:spPr>
          <a:xfrm>
            <a:off x="1693087" y="3972985"/>
            <a:ext cx="1459186" cy="369332"/>
          </a:xfrm>
          <a:prstGeom prst="rect">
            <a:avLst/>
          </a:prstGeom>
          <a:noFill/>
        </p:spPr>
        <p:txBody>
          <a:bodyPr wrap="square" rtlCol="0">
            <a:spAutoFit/>
          </a:bodyPr>
          <a:lstStyle/>
          <a:p>
            <a:r>
              <a:rPr lang="en-US" b="1" dirty="0">
                <a:solidFill>
                  <a:schemeClr val="accent1">
                    <a:lumMod val="75000"/>
                  </a:schemeClr>
                </a:solidFill>
              </a:rPr>
              <a:t>Next?</a:t>
            </a:r>
          </a:p>
        </p:txBody>
      </p:sp>
      <p:pic>
        <p:nvPicPr>
          <p:cNvPr id="11" name="Picture 10">
            <a:extLst>
              <a:ext uri="{FF2B5EF4-FFF2-40B4-BE49-F238E27FC236}">
                <a16:creationId xmlns:a16="http://schemas.microsoft.com/office/drawing/2014/main" id="{A3889306-4953-45DE-9562-BA436DF75AAE}"/>
              </a:ext>
            </a:extLst>
          </p:cNvPr>
          <p:cNvPicPr>
            <a:picLocks noChangeAspect="1"/>
          </p:cNvPicPr>
          <p:nvPr/>
        </p:nvPicPr>
        <p:blipFill>
          <a:blip r:embed="rId2"/>
          <a:stretch>
            <a:fillRect/>
          </a:stretch>
        </p:blipFill>
        <p:spPr>
          <a:xfrm>
            <a:off x="576906" y="351030"/>
            <a:ext cx="833851" cy="788193"/>
          </a:xfrm>
          <a:prstGeom prst="rect">
            <a:avLst/>
          </a:prstGeom>
        </p:spPr>
      </p:pic>
    </p:spTree>
    <p:extLst>
      <p:ext uri="{BB962C8B-B14F-4D97-AF65-F5344CB8AC3E}">
        <p14:creationId xmlns:p14="http://schemas.microsoft.com/office/powerpoint/2010/main" val="521925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D418A6-40BD-4115-8119-E22B6D390D9A}"/>
              </a:ext>
            </a:extLst>
          </p:cNvPr>
          <p:cNvPicPr>
            <a:picLocks noChangeAspect="1"/>
          </p:cNvPicPr>
          <p:nvPr/>
        </p:nvPicPr>
        <p:blipFill>
          <a:blip r:embed="rId3"/>
          <a:stretch>
            <a:fillRect/>
          </a:stretch>
        </p:blipFill>
        <p:spPr>
          <a:xfrm>
            <a:off x="10152420" y="14904"/>
            <a:ext cx="2039580" cy="1391385"/>
          </a:xfrm>
          <a:prstGeom prst="rect">
            <a:avLst/>
          </a:prstGeom>
        </p:spPr>
      </p:pic>
      <p:sp>
        <p:nvSpPr>
          <p:cNvPr id="2" name="Title 1">
            <a:extLst>
              <a:ext uri="{FF2B5EF4-FFF2-40B4-BE49-F238E27FC236}">
                <a16:creationId xmlns:a16="http://schemas.microsoft.com/office/drawing/2014/main" id="{6B140E50-4F40-4119-B315-403FCDBD628E}"/>
              </a:ext>
            </a:extLst>
          </p:cNvPr>
          <p:cNvSpPr>
            <a:spLocks noGrp="1"/>
          </p:cNvSpPr>
          <p:nvPr>
            <p:ph type="title"/>
          </p:nvPr>
        </p:nvSpPr>
        <p:spPr>
          <a:xfrm>
            <a:off x="609599" y="329234"/>
            <a:ext cx="11170163" cy="914400"/>
          </a:xfrm>
        </p:spPr>
        <p:txBody>
          <a:bodyPr>
            <a:normAutofit/>
          </a:bodyPr>
          <a:lstStyle/>
          <a:p>
            <a:r>
              <a:rPr lang="en-US" dirty="0"/>
              <a:t>Recognized FIBO and Industry DM expert</a:t>
            </a:r>
          </a:p>
        </p:txBody>
      </p:sp>
      <p:sp>
        <p:nvSpPr>
          <p:cNvPr id="3" name="Footer Placeholder 2">
            <a:extLst>
              <a:ext uri="{FF2B5EF4-FFF2-40B4-BE49-F238E27FC236}">
                <a16:creationId xmlns:a16="http://schemas.microsoft.com/office/drawing/2014/main" id="{7420AB79-EFA8-471F-9D57-F0BFA6BC62CB}"/>
              </a:ext>
            </a:extLst>
          </p:cNvPr>
          <p:cNvSpPr>
            <a:spLocks noGrp="1"/>
          </p:cNvSpPr>
          <p:nvPr>
            <p:ph type="ftr" sz="quarter" idx="11"/>
          </p:nvPr>
        </p:nvSpPr>
        <p:spPr>
          <a:xfrm>
            <a:off x="4312920" y="6345824"/>
            <a:ext cx="3566160" cy="182880"/>
          </a:xfrm>
        </p:spPr>
        <p:txBody>
          <a:bodyPr/>
          <a:lstStyle/>
          <a:p>
            <a:r>
              <a:rPr lang="pt-BR" dirty="0"/>
              <a:t>https://fib-dm.com © Jayzed Data Models Inc. 2019     </a:t>
            </a:r>
          </a:p>
        </p:txBody>
      </p:sp>
      <p:sp>
        <p:nvSpPr>
          <p:cNvPr id="4" name="Rectangle 3">
            <a:extLst>
              <a:ext uri="{FF2B5EF4-FFF2-40B4-BE49-F238E27FC236}">
                <a16:creationId xmlns:a16="http://schemas.microsoft.com/office/drawing/2014/main" id="{E0165052-8912-4270-B2F4-4FDDB51587AF}"/>
              </a:ext>
            </a:extLst>
          </p:cNvPr>
          <p:cNvSpPr/>
          <p:nvPr/>
        </p:nvSpPr>
        <p:spPr>
          <a:xfrm>
            <a:off x="3431922" y="1547523"/>
            <a:ext cx="8158498" cy="830997"/>
          </a:xfrm>
          <a:prstGeom prst="rect">
            <a:avLst/>
          </a:prstGeom>
        </p:spPr>
        <p:txBody>
          <a:bodyPr wrap="square">
            <a:spAutoFit/>
          </a:bodyPr>
          <a:lstStyle/>
          <a:p>
            <a:r>
              <a:rPr lang="en-US" sz="1200" dirty="0"/>
              <a:t>“Jurgen was a </a:t>
            </a:r>
            <a:r>
              <a:rPr lang="en-US" sz="1200" b="1" dirty="0">
                <a:solidFill>
                  <a:schemeClr val="accent6">
                    <a:lumMod val="50000"/>
                  </a:schemeClr>
                </a:solidFill>
              </a:rPr>
              <a:t>key participant </a:t>
            </a:r>
            <a:r>
              <a:rPr lang="en-US" sz="1200" dirty="0"/>
              <a:t>in our work on the Financial Industry Business Ontology (FIBO) - an open ontology about financial instruments, entities and contractual obligations. He is a skilled ontologist who understands the application of linked data and semantic technology. I've had him </a:t>
            </a:r>
            <a:r>
              <a:rPr lang="en-US" sz="1200" b="1" dirty="0">
                <a:solidFill>
                  <a:schemeClr val="accent6">
                    <a:lumMod val="50000"/>
                  </a:schemeClr>
                </a:solidFill>
              </a:rPr>
              <a:t>speak to our industry </a:t>
            </a:r>
            <a:r>
              <a:rPr lang="en-US" sz="1200" dirty="0"/>
              <a:t>when I ran the Enterprise Data Management Council and relied on his expertise to advance our work on semantic standards.” (Michael Atkin, Managing Director at the EDM Council) </a:t>
            </a:r>
          </a:p>
        </p:txBody>
      </p:sp>
      <p:pic>
        <p:nvPicPr>
          <p:cNvPr id="9" name="Picture 8">
            <a:extLst>
              <a:ext uri="{FF2B5EF4-FFF2-40B4-BE49-F238E27FC236}">
                <a16:creationId xmlns:a16="http://schemas.microsoft.com/office/drawing/2014/main" id="{656DC49F-3BF5-42AA-8385-45D11C33E1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2846" y="4648165"/>
            <a:ext cx="1042416" cy="1042416"/>
          </a:xfrm>
          <a:prstGeom prst="rect">
            <a:avLst/>
          </a:prstGeom>
        </p:spPr>
      </p:pic>
      <p:pic>
        <p:nvPicPr>
          <p:cNvPr id="11" name="Picture 10">
            <a:extLst>
              <a:ext uri="{FF2B5EF4-FFF2-40B4-BE49-F238E27FC236}">
                <a16:creationId xmlns:a16="http://schemas.microsoft.com/office/drawing/2014/main" id="{E7EB4BA7-422C-4F5E-A75D-C8E17D4184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2846" y="2918990"/>
            <a:ext cx="1040299" cy="1040299"/>
          </a:xfrm>
          <a:prstGeom prst="rect">
            <a:avLst/>
          </a:prstGeom>
        </p:spPr>
      </p:pic>
      <p:pic>
        <p:nvPicPr>
          <p:cNvPr id="14" name="Picture 13">
            <a:extLst>
              <a:ext uri="{FF2B5EF4-FFF2-40B4-BE49-F238E27FC236}">
                <a16:creationId xmlns:a16="http://schemas.microsoft.com/office/drawing/2014/main" id="{53AAAF98-6FC2-4939-A655-3755343862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6147" y="1547523"/>
            <a:ext cx="2334405" cy="741268"/>
          </a:xfrm>
          <a:prstGeom prst="rect">
            <a:avLst/>
          </a:prstGeom>
        </p:spPr>
      </p:pic>
      <p:sp>
        <p:nvSpPr>
          <p:cNvPr id="15" name="Rectangle 14">
            <a:extLst>
              <a:ext uri="{FF2B5EF4-FFF2-40B4-BE49-F238E27FC236}">
                <a16:creationId xmlns:a16="http://schemas.microsoft.com/office/drawing/2014/main" id="{2B248EAF-19A3-4128-9C60-C0E0AF27948A}"/>
              </a:ext>
            </a:extLst>
          </p:cNvPr>
          <p:cNvSpPr/>
          <p:nvPr/>
        </p:nvSpPr>
        <p:spPr>
          <a:xfrm>
            <a:off x="2767263" y="2849213"/>
            <a:ext cx="8823157" cy="1200329"/>
          </a:xfrm>
          <a:prstGeom prst="rect">
            <a:avLst/>
          </a:prstGeom>
        </p:spPr>
        <p:txBody>
          <a:bodyPr wrap="square">
            <a:spAutoFit/>
          </a:bodyPr>
          <a:lstStyle/>
          <a:p>
            <a:r>
              <a:rPr lang="en-US" sz="1200" dirty="0"/>
              <a:t>“Jurgen has taught my team and me so much about data, specifically ontologies, structures and standards. We started out as a group with no knowledge of ontologies, triple stores, RDF, OWL or industry standards like FIBO. </a:t>
            </a:r>
            <a:r>
              <a:rPr lang="en-US" sz="1200" b="1" dirty="0">
                <a:solidFill>
                  <a:schemeClr val="accent6">
                    <a:lumMod val="50000"/>
                  </a:schemeClr>
                </a:solidFill>
              </a:rPr>
              <a:t>He trained my architects </a:t>
            </a:r>
            <a:r>
              <a:rPr lang="en-US" sz="1200" dirty="0"/>
              <a:t>(some of whom I'd now call ontologists) and he's been an excellent source of knowledge for all things data, especially new innovations in language and semantics. We've relied on him as our resident expert and I've loaned him out to other parts of the bank (who've also learned about semantics and ontologies). Jurgen was a great addition to our team, a great contributor to our work and I'd have him back whenever I can.” </a:t>
            </a:r>
            <a:br>
              <a:rPr lang="en-US" sz="1200" dirty="0"/>
            </a:br>
            <a:r>
              <a:rPr lang="en-US" sz="1200" dirty="0"/>
              <a:t>(Shannon Walker, Director at Deutsche Bank)</a:t>
            </a:r>
          </a:p>
        </p:txBody>
      </p:sp>
      <p:sp>
        <p:nvSpPr>
          <p:cNvPr id="17" name="Rectangle 16">
            <a:extLst>
              <a:ext uri="{FF2B5EF4-FFF2-40B4-BE49-F238E27FC236}">
                <a16:creationId xmlns:a16="http://schemas.microsoft.com/office/drawing/2014/main" id="{33C4EBA5-6CCE-402F-855B-16450E5BE0FD}"/>
              </a:ext>
            </a:extLst>
          </p:cNvPr>
          <p:cNvSpPr/>
          <p:nvPr/>
        </p:nvSpPr>
        <p:spPr>
          <a:xfrm>
            <a:off x="2711116" y="4569209"/>
            <a:ext cx="8879305" cy="1200329"/>
          </a:xfrm>
          <a:prstGeom prst="rect">
            <a:avLst/>
          </a:prstGeom>
        </p:spPr>
        <p:txBody>
          <a:bodyPr wrap="square">
            <a:spAutoFit/>
          </a:bodyPr>
          <a:lstStyle/>
          <a:p>
            <a:r>
              <a:rPr lang="en-US" sz="1200" dirty="0"/>
              <a:t>“Calling Jurgen a data modeler is a huge understatement. Jurgen's contribution to our work in GTS was foundational and invaluable. Part evangelist, part subject matter expert, part data modeler, and part strategist, Jurgen brings the force of his personality and vision to every assignment, which happens to be a very good thing for the enterprise. Jurgen is also very willing to contribute not only to the strategic agenda but also to the workaday agenda, creating work products which move the project forward. In the era of model-centric enterprise architecture, Jurgen can be a </a:t>
            </a:r>
            <a:r>
              <a:rPr lang="en-US" sz="1200" b="1" dirty="0">
                <a:solidFill>
                  <a:schemeClr val="accent6">
                    <a:lumMod val="50000"/>
                  </a:schemeClr>
                </a:solidFill>
              </a:rPr>
              <a:t>game-changing</a:t>
            </a:r>
            <a:r>
              <a:rPr lang="en-US" sz="1200" dirty="0"/>
              <a:t> component to your strategy. Above and beyond professional qualifications, Jurgen is also a good </a:t>
            </a:r>
            <a:r>
              <a:rPr lang="en-US" sz="1200" b="1" dirty="0">
                <a:solidFill>
                  <a:schemeClr val="accent6">
                    <a:lumMod val="50000"/>
                  </a:schemeClr>
                </a:solidFill>
              </a:rPr>
              <a:t>colleague and </a:t>
            </a:r>
            <a:r>
              <a:rPr lang="en-US" sz="1200" dirty="0"/>
              <a:t>a good </a:t>
            </a:r>
            <a:r>
              <a:rPr lang="en-US" sz="1200" b="1" dirty="0">
                <a:solidFill>
                  <a:schemeClr val="accent6">
                    <a:lumMod val="50000"/>
                  </a:schemeClr>
                </a:solidFill>
              </a:rPr>
              <a:t>business partner</a:t>
            </a:r>
            <a:r>
              <a:rPr lang="en-US" sz="1200" dirty="0"/>
              <a:t>.” (Vin Siegfried, SVP at Citi bank)</a:t>
            </a:r>
          </a:p>
        </p:txBody>
      </p:sp>
      <p:sp>
        <p:nvSpPr>
          <p:cNvPr id="18" name="Rectangle 17">
            <a:extLst>
              <a:ext uri="{FF2B5EF4-FFF2-40B4-BE49-F238E27FC236}">
                <a16:creationId xmlns:a16="http://schemas.microsoft.com/office/drawing/2014/main" id="{A441FAFF-37E2-4898-804D-7BCAB55670A0}"/>
              </a:ext>
            </a:extLst>
          </p:cNvPr>
          <p:cNvSpPr/>
          <p:nvPr/>
        </p:nvSpPr>
        <p:spPr>
          <a:xfrm>
            <a:off x="7879080" y="5910772"/>
            <a:ext cx="3900683" cy="338554"/>
          </a:xfrm>
          <a:prstGeom prst="rect">
            <a:avLst/>
          </a:prstGeom>
        </p:spPr>
        <p:txBody>
          <a:bodyPr wrap="none">
            <a:spAutoFit/>
          </a:bodyPr>
          <a:lstStyle/>
          <a:p>
            <a:r>
              <a:rPr lang="en-US" sz="1600" dirty="0">
                <a:hlinkClick r:id="rId7"/>
              </a:rPr>
              <a:t>https://www.linkedin.com/in/jurgenziemer/</a:t>
            </a:r>
            <a:r>
              <a:rPr lang="en-US" sz="1600" dirty="0"/>
              <a:t> </a:t>
            </a:r>
          </a:p>
        </p:txBody>
      </p:sp>
      <p:pic>
        <p:nvPicPr>
          <p:cNvPr id="6" name="Picture 5">
            <a:extLst>
              <a:ext uri="{FF2B5EF4-FFF2-40B4-BE49-F238E27FC236}">
                <a16:creationId xmlns:a16="http://schemas.microsoft.com/office/drawing/2014/main" id="{1BD111B5-8D0D-4293-B7A1-727BD144807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331148" y="120757"/>
            <a:ext cx="659531" cy="659531"/>
          </a:xfrm>
          <a:prstGeom prst="rect">
            <a:avLst/>
          </a:prstGeom>
        </p:spPr>
      </p:pic>
    </p:spTree>
    <p:custDataLst>
      <p:tags r:id="rId1"/>
    </p:custDataLst>
    <p:extLst>
      <p:ext uri="{BB962C8B-B14F-4D97-AF65-F5344CB8AC3E}">
        <p14:creationId xmlns:p14="http://schemas.microsoft.com/office/powerpoint/2010/main" val="4128530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FA4E97-DDA7-471B-8DB0-510CB0E942F7}"/>
              </a:ext>
            </a:extLst>
          </p:cNvPr>
          <p:cNvSpPr>
            <a:spLocks noGrp="1"/>
          </p:cNvSpPr>
          <p:nvPr>
            <p:ph type="title"/>
          </p:nvPr>
        </p:nvSpPr>
        <p:spPr>
          <a:xfrm>
            <a:off x="619124" y="523228"/>
            <a:ext cx="10147935" cy="914400"/>
          </a:xfrm>
        </p:spPr>
        <p:txBody>
          <a:bodyPr>
            <a:normAutofit fontScale="90000"/>
          </a:bodyPr>
          <a:lstStyle/>
          <a:p>
            <a:r>
              <a:rPr lang="en-US" dirty="0"/>
              <a:t>There is a chasm between semantic and conventional data management.</a:t>
            </a:r>
          </a:p>
        </p:txBody>
      </p:sp>
      <p:sp>
        <p:nvSpPr>
          <p:cNvPr id="4" name="Footer Placeholder 3">
            <a:extLst>
              <a:ext uri="{FF2B5EF4-FFF2-40B4-BE49-F238E27FC236}">
                <a16:creationId xmlns:a16="http://schemas.microsoft.com/office/drawing/2014/main" id="{013FCD99-C303-45C1-9050-FF0C323BE119}"/>
              </a:ext>
            </a:extLst>
          </p:cNvPr>
          <p:cNvSpPr>
            <a:spLocks noGrp="1"/>
          </p:cNvSpPr>
          <p:nvPr>
            <p:ph type="ftr" sz="quarter" idx="11"/>
          </p:nvPr>
        </p:nvSpPr>
        <p:spPr/>
        <p:txBody>
          <a:bodyPr/>
          <a:lstStyle/>
          <a:p>
            <a:r>
              <a:rPr lang="pt-BR" dirty="0"/>
              <a:t>https://fib-dm.com	© Jayzed Data Models Inc. 2019     </a:t>
            </a:r>
          </a:p>
        </p:txBody>
      </p:sp>
      <p:sp>
        <p:nvSpPr>
          <p:cNvPr id="2" name="TextBox 1">
            <a:extLst>
              <a:ext uri="{FF2B5EF4-FFF2-40B4-BE49-F238E27FC236}">
                <a16:creationId xmlns:a16="http://schemas.microsoft.com/office/drawing/2014/main" id="{C94CDF1A-681A-4ED9-8440-88450D4701C4}"/>
              </a:ext>
            </a:extLst>
          </p:cNvPr>
          <p:cNvSpPr txBox="1"/>
          <p:nvPr/>
        </p:nvSpPr>
        <p:spPr>
          <a:xfrm>
            <a:off x="619124" y="3126878"/>
            <a:ext cx="3055178" cy="923330"/>
          </a:xfrm>
          <a:prstGeom prst="rect">
            <a:avLst/>
          </a:prstGeom>
          <a:noFill/>
        </p:spPr>
        <p:txBody>
          <a:bodyPr wrap="square" rtlCol="0">
            <a:spAutoFit/>
          </a:bodyPr>
          <a:lstStyle/>
          <a:p>
            <a:r>
              <a:rPr lang="en-US" dirty="0">
                <a:solidFill>
                  <a:srgbClr val="00B050"/>
                </a:solidFill>
              </a:rPr>
              <a:t>The EDMC specified FIBO in Ontology Web Language (OWL).</a:t>
            </a:r>
          </a:p>
        </p:txBody>
      </p:sp>
      <p:pic>
        <p:nvPicPr>
          <p:cNvPr id="12" name="Picture 11">
            <a:extLst>
              <a:ext uri="{FF2B5EF4-FFF2-40B4-BE49-F238E27FC236}">
                <a16:creationId xmlns:a16="http://schemas.microsoft.com/office/drawing/2014/main" id="{F076935F-1630-491C-888A-4DAA102269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 b="14403"/>
          <a:stretch/>
        </p:blipFill>
        <p:spPr>
          <a:xfrm flipH="1">
            <a:off x="3901440" y="2537353"/>
            <a:ext cx="4389120" cy="3182112"/>
          </a:xfrm>
          <a:prstGeom prst="rect">
            <a:avLst/>
          </a:prstGeom>
        </p:spPr>
      </p:pic>
      <p:sp>
        <p:nvSpPr>
          <p:cNvPr id="10" name="TextBox 9">
            <a:extLst>
              <a:ext uri="{FF2B5EF4-FFF2-40B4-BE49-F238E27FC236}">
                <a16:creationId xmlns:a16="http://schemas.microsoft.com/office/drawing/2014/main" id="{CF33E814-3F5A-4486-BF52-E045E17EB254}"/>
              </a:ext>
            </a:extLst>
          </p:cNvPr>
          <p:cNvSpPr txBox="1"/>
          <p:nvPr/>
        </p:nvSpPr>
        <p:spPr>
          <a:xfrm>
            <a:off x="8487218" y="3222982"/>
            <a:ext cx="3383280" cy="646331"/>
          </a:xfrm>
          <a:prstGeom prst="rect">
            <a:avLst/>
          </a:prstGeom>
          <a:noFill/>
        </p:spPr>
        <p:txBody>
          <a:bodyPr wrap="square" rtlCol="0">
            <a:spAutoFit/>
          </a:bodyPr>
          <a:lstStyle/>
          <a:p>
            <a:r>
              <a:rPr lang="en-US" dirty="0">
                <a:solidFill>
                  <a:srgbClr val="C00000"/>
                </a:solidFill>
              </a:rPr>
              <a:t>OWL needs highly specialized ontologists.</a:t>
            </a:r>
          </a:p>
        </p:txBody>
      </p:sp>
      <p:sp>
        <p:nvSpPr>
          <p:cNvPr id="13" name="TextBox 12">
            <a:extLst>
              <a:ext uri="{FF2B5EF4-FFF2-40B4-BE49-F238E27FC236}">
                <a16:creationId xmlns:a16="http://schemas.microsoft.com/office/drawing/2014/main" id="{5BA96AAC-B8C0-4DAB-A57E-E003C97A76FA}"/>
              </a:ext>
            </a:extLst>
          </p:cNvPr>
          <p:cNvSpPr txBox="1"/>
          <p:nvPr/>
        </p:nvSpPr>
        <p:spPr>
          <a:xfrm>
            <a:off x="8517698" y="2145639"/>
            <a:ext cx="3352800" cy="923330"/>
          </a:xfrm>
          <a:prstGeom prst="rect">
            <a:avLst/>
          </a:prstGeom>
          <a:noFill/>
        </p:spPr>
        <p:txBody>
          <a:bodyPr wrap="square" rtlCol="0">
            <a:spAutoFit/>
          </a:bodyPr>
          <a:lstStyle/>
          <a:p>
            <a:r>
              <a:rPr lang="en-US" dirty="0">
                <a:solidFill>
                  <a:srgbClr val="C00000"/>
                </a:solidFill>
              </a:rPr>
              <a:t>Mid-size banks face high barriers: Tooling, database systems, and human expertise.</a:t>
            </a:r>
          </a:p>
        </p:txBody>
      </p:sp>
      <p:sp>
        <p:nvSpPr>
          <p:cNvPr id="14" name="TextBox 13">
            <a:extLst>
              <a:ext uri="{FF2B5EF4-FFF2-40B4-BE49-F238E27FC236}">
                <a16:creationId xmlns:a16="http://schemas.microsoft.com/office/drawing/2014/main" id="{C2E503CC-C0C1-4DE1-83EC-3FCD5F8016C7}"/>
              </a:ext>
            </a:extLst>
          </p:cNvPr>
          <p:cNvSpPr txBox="1"/>
          <p:nvPr/>
        </p:nvSpPr>
        <p:spPr>
          <a:xfrm>
            <a:off x="619124" y="2208007"/>
            <a:ext cx="3055178" cy="646331"/>
          </a:xfrm>
          <a:prstGeom prst="rect">
            <a:avLst/>
          </a:prstGeom>
          <a:noFill/>
        </p:spPr>
        <p:txBody>
          <a:bodyPr wrap="square" rtlCol="0">
            <a:spAutoFit/>
          </a:bodyPr>
          <a:lstStyle>
            <a:defPPr>
              <a:defRPr lang="en-US"/>
            </a:defPPr>
            <a:lvl1pPr>
              <a:defRPr>
                <a:solidFill>
                  <a:srgbClr val="00B050"/>
                </a:solidFill>
              </a:defRPr>
            </a:lvl1pPr>
          </a:lstStyle>
          <a:p>
            <a:r>
              <a:rPr lang="en-US" dirty="0"/>
              <a:t>Large Financial Institutions (FI) already implemented FIBO.</a:t>
            </a:r>
          </a:p>
        </p:txBody>
      </p:sp>
      <p:sp>
        <p:nvSpPr>
          <p:cNvPr id="15" name="TextBox 14">
            <a:extLst>
              <a:ext uri="{FF2B5EF4-FFF2-40B4-BE49-F238E27FC236}">
                <a16:creationId xmlns:a16="http://schemas.microsoft.com/office/drawing/2014/main" id="{6204BF16-0599-4CAE-843D-82AEC5C89FF7}"/>
              </a:ext>
            </a:extLst>
          </p:cNvPr>
          <p:cNvSpPr txBox="1"/>
          <p:nvPr/>
        </p:nvSpPr>
        <p:spPr>
          <a:xfrm>
            <a:off x="8517698" y="4401077"/>
            <a:ext cx="3352800" cy="1200329"/>
          </a:xfrm>
          <a:prstGeom prst="rect">
            <a:avLst/>
          </a:prstGeom>
          <a:noFill/>
        </p:spPr>
        <p:txBody>
          <a:bodyPr wrap="square" rtlCol="0">
            <a:spAutoFit/>
          </a:bodyPr>
          <a:lstStyle/>
          <a:p>
            <a:r>
              <a:rPr lang="en-US" dirty="0">
                <a:solidFill>
                  <a:srgbClr val="C00000"/>
                </a:solidFill>
              </a:rPr>
              <a:t>IT-departments must still support and design relational databases.</a:t>
            </a:r>
          </a:p>
          <a:p>
            <a:r>
              <a:rPr lang="en-US" dirty="0">
                <a:solidFill>
                  <a:srgbClr val="C00000"/>
                </a:solidFill>
              </a:rPr>
              <a:t>No midsize bank has an RDF-store in production</a:t>
            </a:r>
          </a:p>
        </p:txBody>
      </p:sp>
      <p:sp>
        <p:nvSpPr>
          <p:cNvPr id="16" name="TextBox 15">
            <a:extLst>
              <a:ext uri="{FF2B5EF4-FFF2-40B4-BE49-F238E27FC236}">
                <a16:creationId xmlns:a16="http://schemas.microsoft.com/office/drawing/2014/main" id="{19962CA5-C3B3-4E12-A5F5-B9DF2B2F9F43}"/>
              </a:ext>
            </a:extLst>
          </p:cNvPr>
          <p:cNvSpPr txBox="1"/>
          <p:nvPr/>
        </p:nvSpPr>
        <p:spPr>
          <a:xfrm>
            <a:off x="619124" y="4539577"/>
            <a:ext cx="3055178" cy="646331"/>
          </a:xfrm>
          <a:prstGeom prst="rect">
            <a:avLst/>
          </a:prstGeom>
          <a:noFill/>
        </p:spPr>
        <p:txBody>
          <a:bodyPr wrap="square" rtlCol="0">
            <a:spAutoFit/>
          </a:bodyPr>
          <a:lstStyle/>
          <a:p>
            <a:r>
              <a:rPr lang="en-US" dirty="0">
                <a:solidFill>
                  <a:srgbClr val="00B050"/>
                </a:solidFill>
              </a:rPr>
              <a:t>OWL runs on specialized databases, RDF (triple) stores</a:t>
            </a:r>
          </a:p>
        </p:txBody>
      </p:sp>
      <p:pic>
        <p:nvPicPr>
          <p:cNvPr id="8" name="Picture 7">
            <a:extLst>
              <a:ext uri="{FF2B5EF4-FFF2-40B4-BE49-F238E27FC236}">
                <a16:creationId xmlns:a16="http://schemas.microsoft.com/office/drawing/2014/main" id="{4CAFFBAC-C8E4-4239-A58A-6F8CAED970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31553" y="44319"/>
            <a:ext cx="1955135" cy="1097280"/>
          </a:xfrm>
          <a:prstGeom prst="rect">
            <a:avLst/>
          </a:prstGeom>
        </p:spPr>
      </p:pic>
      <p:sp>
        <p:nvSpPr>
          <p:cNvPr id="3" name="TextBox 2">
            <a:extLst>
              <a:ext uri="{FF2B5EF4-FFF2-40B4-BE49-F238E27FC236}">
                <a16:creationId xmlns:a16="http://schemas.microsoft.com/office/drawing/2014/main" id="{D328944A-55EC-44BB-822F-41A17FAB65CE}"/>
              </a:ext>
            </a:extLst>
          </p:cNvPr>
          <p:cNvSpPr txBox="1"/>
          <p:nvPr/>
        </p:nvSpPr>
        <p:spPr>
          <a:xfrm>
            <a:off x="10131553" y="1176487"/>
            <a:ext cx="1955135" cy="400110"/>
          </a:xfrm>
          <a:prstGeom prst="rect">
            <a:avLst/>
          </a:prstGeom>
          <a:noFill/>
        </p:spPr>
        <p:txBody>
          <a:bodyPr wrap="square" rtlCol="0">
            <a:spAutoFit/>
          </a:bodyPr>
          <a:lstStyle/>
          <a:p>
            <a:r>
              <a:rPr lang="en-US" sz="1000" dirty="0">
                <a:hlinkClick r:id="rId5"/>
              </a:rPr>
              <a:t>https://fib-dm.com/semantics-for-managers/</a:t>
            </a:r>
            <a:r>
              <a:rPr lang="en-US" sz="1000" dirty="0"/>
              <a:t> </a:t>
            </a:r>
          </a:p>
        </p:txBody>
      </p:sp>
    </p:spTree>
    <p:custDataLst>
      <p:tags r:id="rId1"/>
    </p:custDataLst>
    <p:extLst>
      <p:ext uri="{BB962C8B-B14F-4D97-AF65-F5344CB8AC3E}">
        <p14:creationId xmlns:p14="http://schemas.microsoft.com/office/powerpoint/2010/main" val="272263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3" grpId="0"/>
      <p:bldP spid="14" grpId="0"/>
      <p:bldP spid="15" grpId="0"/>
      <p:bldP spid="16"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3BEF3-C7B0-4570-9FBC-26697E8D5373}"/>
              </a:ext>
            </a:extLst>
          </p:cNvPr>
          <p:cNvSpPr>
            <a:spLocks noGrp="1"/>
          </p:cNvSpPr>
          <p:nvPr>
            <p:ph type="title"/>
          </p:nvPr>
        </p:nvSpPr>
        <p:spPr/>
        <p:txBody>
          <a:bodyPr>
            <a:normAutofit/>
          </a:bodyPr>
          <a:lstStyle/>
          <a:p>
            <a:r>
              <a:rPr lang="en-US" dirty="0"/>
              <a:t>FIB-DM is the bridge across the chasm.</a:t>
            </a:r>
          </a:p>
        </p:txBody>
      </p:sp>
      <p:sp>
        <p:nvSpPr>
          <p:cNvPr id="3" name="Footer Placeholder 2">
            <a:extLst>
              <a:ext uri="{FF2B5EF4-FFF2-40B4-BE49-F238E27FC236}">
                <a16:creationId xmlns:a16="http://schemas.microsoft.com/office/drawing/2014/main" id="{7C92B1F9-794B-431E-B69F-3568DF8254A8}"/>
              </a:ext>
            </a:extLst>
          </p:cNvPr>
          <p:cNvSpPr>
            <a:spLocks noGrp="1"/>
          </p:cNvSpPr>
          <p:nvPr>
            <p:ph type="ftr" sz="quarter" idx="11"/>
          </p:nvPr>
        </p:nvSpPr>
        <p:spPr/>
        <p:txBody>
          <a:bodyPr/>
          <a:lstStyle/>
          <a:p>
            <a:r>
              <a:rPr lang="pt-BR" dirty="0"/>
              <a:t>https://fib-dm.com	© Jayzed Data Models Inc. 2019     </a:t>
            </a:r>
          </a:p>
        </p:txBody>
      </p:sp>
      <p:pic>
        <p:nvPicPr>
          <p:cNvPr id="5" name="Picture 4">
            <a:extLst>
              <a:ext uri="{FF2B5EF4-FFF2-40B4-BE49-F238E27FC236}">
                <a16:creationId xmlns:a16="http://schemas.microsoft.com/office/drawing/2014/main" id="{FD2CFAA8-EEE6-42A4-A5F3-40F3E6F604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 b="14231"/>
          <a:stretch/>
        </p:blipFill>
        <p:spPr>
          <a:xfrm flipH="1">
            <a:off x="3901440" y="1474059"/>
            <a:ext cx="4389120" cy="3730752"/>
          </a:xfrm>
          <a:prstGeom prst="rect">
            <a:avLst/>
          </a:prstGeom>
        </p:spPr>
      </p:pic>
      <p:pic>
        <p:nvPicPr>
          <p:cNvPr id="6" name="Picture 5">
            <a:extLst>
              <a:ext uri="{FF2B5EF4-FFF2-40B4-BE49-F238E27FC236}">
                <a16:creationId xmlns:a16="http://schemas.microsoft.com/office/drawing/2014/main" id="{A77FDCBF-A472-4764-8B3E-D5199123E5A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b="14403"/>
          <a:stretch/>
        </p:blipFill>
        <p:spPr>
          <a:xfrm flipH="1">
            <a:off x="3901440" y="2003676"/>
            <a:ext cx="4389120" cy="3182112"/>
          </a:xfrm>
          <a:prstGeom prst="rect">
            <a:avLst/>
          </a:prstGeom>
        </p:spPr>
      </p:pic>
      <p:sp>
        <p:nvSpPr>
          <p:cNvPr id="7" name="Title 1">
            <a:extLst>
              <a:ext uri="{FF2B5EF4-FFF2-40B4-BE49-F238E27FC236}">
                <a16:creationId xmlns:a16="http://schemas.microsoft.com/office/drawing/2014/main" id="{DB379ECC-C37B-421F-B529-FAAFF199E8E4}"/>
              </a:ext>
            </a:extLst>
          </p:cNvPr>
          <p:cNvSpPr txBox="1">
            <a:spLocks/>
          </p:cNvSpPr>
          <p:nvPr/>
        </p:nvSpPr>
        <p:spPr>
          <a:xfrm>
            <a:off x="619125" y="5258205"/>
            <a:ext cx="11091612" cy="914400"/>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chemeClr val="accent6">
                    <a:lumMod val="50000"/>
                  </a:schemeClr>
                </a:solidFill>
              </a:rPr>
              <a:t>The Industry Standard is available in your Data Modeling tool.</a:t>
            </a:r>
          </a:p>
        </p:txBody>
      </p:sp>
    </p:spTree>
    <p:custDataLst>
      <p:tags r:id="rId1"/>
    </p:custDataLst>
    <p:extLst>
      <p:ext uri="{BB962C8B-B14F-4D97-AF65-F5344CB8AC3E}">
        <p14:creationId xmlns:p14="http://schemas.microsoft.com/office/powerpoint/2010/main" val="2846179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0D0B2-2BA5-466A-96A5-C497BC93EA78}"/>
              </a:ext>
            </a:extLst>
          </p:cNvPr>
          <p:cNvSpPr>
            <a:spLocks noGrp="1"/>
          </p:cNvSpPr>
          <p:nvPr>
            <p:ph type="title"/>
          </p:nvPr>
        </p:nvSpPr>
        <p:spPr>
          <a:xfrm>
            <a:off x="630348" y="198261"/>
            <a:ext cx="9448068" cy="914400"/>
          </a:xfrm>
        </p:spPr>
        <p:txBody>
          <a:bodyPr>
            <a:normAutofit fontScale="90000"/>
          </a:bodyPr>
          <a:lstStyle/>
          <a:p>
            <a:r>
              <a:rPr lang="en-US" dirty="0"/>
              <a:t>Semantic Enterprise Information Architecture</a:t>
            </a:r>
          </a:p>
        </p:txBody>
      </p:sp>
      <p:sp>
        <p:nvSpPr>
          <p:cNvPr id="3" name="Footer Placeholder 2">
            <a:extLst>
              <a:ext uri="{FF2B5EF4-FFF2-40B4-BE49-F238E27FC236}">
                <a16:creationId xmlns:a16="http://schemas.microsoft.com/office/drawing/2014/main" id="{FA7AFB7B-5E0B-4180-BB93-ADCCEEF59711}"/>
              </a:ext>
            </a:extLst>
          </p:cNvPr>
          <p:cNvSpPr>
            <a:spLocks noGrp="1"/>
          </p:cNvSpPr>
          <p:nvPr>
            <p:ph type="ftr" sz="quarter" idx="11"/>
          </p:nvPr>
        </p:nvSpPr>
        <p:spPr/>
        <p:txBody>
          <a:bodyPr/>
          <a:lstStyle/>
          <a:p>
            <a:r>
              <a:rPr lang="pt-BR"/>
              <a:t>https://fib-dm.com © Jayzed Data Models Inc. 2019     </a:t>
            </a:r>
            <a:endParaRPr lang="pt-BR" dirty="0"/>
          </a:p>
        </p:txBody>
      </p:sp>
      <p:graphicFrame>
        <p:nvGraphicFramePr>
          <p:cNvPr id="42" name="Table 41">
            <a:extLst>
              <a:ext uri="{FF2B5EF4-FFF2-40B4-BE49-F238E27FC236}">
                <a16:creationId xmlns:a16="http://schemas.microsoft.com/office/drawing/2014/main" id="{CAEBE057-9947-41B2-9E37-9FC9BE5603EB}"/>
              </a:ext>
            </a:extLst>
          </p:cNvPr>
          <p:cNvGraphicFramePr>
            <a:graphicFrameLocks noGrp="1"/>
          </p:cNvGraphicFramePr>
          <p:nvPr>
            <p:extLst>
              <p:ext uri="{D42A27DB-BD31-4B8C-83A1-F6EECF244321}">
                <p14:modId xmlns:p14="http://schemas.microsoft.com/office/powerpoint/2010/main" val="2396557984"/>
              </p:ext>
            </p:extLst>
          </p:nvPr>
        </p:nvGraphicFramePr>
        <p:xfrm>
          <a:off x="619125" y="1092898"/>
          <a:ext cx="10789919" cy="4387387"/>
        </p:xfrm>
        <a:graphic>
          <a:graphicData uri="http://schemas.openxmlformats.org/drawingml/2006/table">
            <a:tbl>
              <a:tblPr>
                <a:tableStyleId>{5C22544A-7EE6-4342-B048-85BDC9FD1C3A}</a:tableStyleId>
              </a:tblPr>
              <a:tblGrid>
                <a:gridCol w="1525430">
                  <a:extLst>
                    <a:ext uri="{9D8B030D-6E8A-4147-A177-3AD203B41FA5}">
                      <a16:colId xmlns:a16="http://schemas.microsoft.com/office/drawing/2014/main" val="484132813"/>
                    </a:ext>
                  </a:extLst>
                </a:gridCol>
                <a:gridCol w="2002496">
                  <a:extLst>
                    <a:ext uri="{9D8B030D-6E8A-4147-A177-3AD203B41FA5}">
                      <a16:colId xmlns:a16="http://schemas.microsoft.com/office/drawing/2014/main" val="929552928"/>
                    </a:ext>
                  </a:extLst>
                </a:gridCol>
                <a:gridCol w="5842577">
                  <a:extLst>
                    <a:ext uri="{9D8B030D-6E8A-4147-A177-3AD203B41FA5}">
                      <a16:colId xmlns:a16="http://schemas.microsoft.com/office/drawing/2014/main" val="2681205181"/>
                    </a:ext>
                  </a:extLst>
                </a:gridCol>
                <a:gridCol w="1419416">
                  <a:extLst>
                    <a:ext uri="{9D8B030D-6E8A-4147-A177-3AD203B41FA5}">
                      <a16:colId xmlns:a16="http://schemas.microsoft.com/office/drawing/2014/main" val="2891817134"/>
                    </a:ext>
                  </a:extLst>
                </a:gridCol>
              </a:tblGrid>
              <a:tr h="929530">
                <a:tc>
                  <a:txBody>
                    <a:bodyPr/>
                    <a:lstStyle/>
                    <a:p>
                      <a:pPr algn="ctr" fontAlgn="b"/>
                      <a:r>
                        <a:rPr lang="en-US" sz="2000" b="1" u="none" strike="noStrike" dirty="0">
                          <a:effectLst/>
                        </a:rPr>
                        <a:t>Use</a:t>
                      </a:r>
                      <a:endParaRPr lang="en-US" sz="2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b="1" u="none" strike="noStrike" dirty="0">
                          <a:effectLst/>
                        </a:rPr>
                        <a:t>Type</a:t>
                      </a:r>
                      <a:endParaRPr lang="en-US" sz="2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endParaRPr lang="en-US" sz="2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b="1" u="none" strike="noStrike" dirty="0">
                          <a:effectLst/>
                        </a:rPr>
                        <a:t>Level</a:t>
                      </a:r>
                      <a:endParaRPr lang="en-US" sz="2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65596116"/>
                  </a:ext>
                </a:extLst>
              </a:tr>
              <a:tr h="864464">
                <a:tc>
                  <a:txBody>
                    <a:bodyPr/>
                    <a:lstStyle/>
                    <a:p>
                      <a:pPr algn="ctr" fontAlgn="ctr"/>
                      <a:r>
                        <a:rPr lang="en-US" sz="1800" b="1" u="none" strike="noStrike" dirty="0">
                          <a:solidFill>
                            <a:srgbClr val="00B050"/>
                          </a:solidFill>
                          <a:effectLst/>
                        </a:rPr>
                        <a:t>Business</a:t>
                      </a:r>
                      <a:endParaRPr lang="en-US" sz="1800" b="1" i="0" u="none" strike="noStrike" dirty="0">
                        <a:solidFill>
                          <a:srgbClr val="00B050"/>
                        </a:solidFill>
                        <a:effectLst/>
                        <a:latin typeface="Calibri" panose="020F0502020204030204" pitchFamily="34" charset="0"/>
                      </a:endParaRPr>
                    </a:p>
                  </a:txBody>
                  <a:tcPr marL="9525" marR="9525" marT="9525" marB="0" anchor="ctr"/>
                </a:tc>
                <a:tc>
                  <a:txBody>
                    <a:bodyPr/>
                    <a:lstStyle/>
                    <a:p>
                      <a:pPr algn="ctr" fontAlgn="ctr"/>
                      <a:r>
                        <a:rPr lang="en-US" sz="1800" b="1" u="none" strike="noStrike" dirty="0">
                          <a:solidFill>
                            <a:srgbClr val="00B050"/>
                          </a:solidFill>
                          <a:effectLst/>
                        </a:rPr>
                        <a:t>Conceptual</a:t>
                      </a:r>
                      <a:endParaRPr lang="en-US" sz="1800" b="1" i="0" u="none" strike="noStrike" dirty="0">
                        <a:solidFill>
                          <a:srgbClr val="00B050"/>
                        </a:solidFill>
                        <a:effectLst/>
                        <a:latin typeface="Calibri" panose="020F0502020204030204" pitchFamily="34" charset="0"/>
                      </a:endParaRPr>
                    </a:p>
                  </a:txBody>
                  <a:tcPr marL="9525" marR="9525" marT="9525" marB="0" anchor="ctr"/>
                </a:tc>
                <a:tc>
                  <a:txBody>
                    <a:bodyPr/>
                    <a:lstStyle/>
                    <a:p>
                      <a:pPr algn="l" fontAlgn="b"/>
                      <a:r>
                        <a:rPr lang="en-US" sz="1800" b="1" u="none" strike="noStrike" dirty="0">
                          <a:solidFill>
                            <a:srgbClr val="00B050"/>
                          </a:solidFill>
                          <a:effectLst/>
                        </a:rPr>
                        <a:t> </a:t>
                      </a:r>
                      <a:endParaRPr lang="en-US" sz="1800" b="1" i="0" u="none" strike="noStrike" dirty="0">
                        <a:solidFill>
                          <a:srgbClr val="00B050"/>
                        </a:solidFill>
                        <a:effectLst/>
                        <a:latin typeface="Calibri" panose="020F0502020204030204" pitchFamily="34" charset="0"/>
                      </a:endParaRPr>
                    </a:p>
                  </a:txBody>
                  <a:tcPr marL="9525" marR="9525" marT="9525" marB="0" anchor="b"/>
                </a:tc>
                <a:tc>
                  <a:txBody>
                    <a:bodyPr/>
                    <a:lstStyle/>
                    <a:p>
                      <a:pPr algn="ctr" fontAlgn="ctr"/>
                      <a:r>
                        <a:rPr lang="en-US" sz="1800" b="1" u="none" strike="noStrike" dirty="0">
                          <a:solidFill>
                            <a:srgbClr val="00B050"/>
                          </a:solidFill>
                          <a:effectLst/>
                        </a:rPr>
                        <a:t>Enterprise</a:t>
                      </a:r>
                      <a:endParaRPr lang="en-US" sz="1800" b="1" i="0" u="none" strike="noStrike" dirty="0">
                        <a:solidFill>
                          <a:srgbClr val="00B05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114896501"/>
                  </a:ext>
                </a:extLst>
              </a:tr>
              <a:tr h="864464">
                <a:tc rowSpan="2">
                  <a:txBody>
                    <a:bodyPr/>
                    <a:lstStyle/>
                    <a:p>
                      <a:pPr algn="ctr" fontAlgn="ctr"/>
                      <a:r>
                        <a:rPr lang="en-US" sz="1800" u="none" strike="noStrike" dirty="0">
                          <a:effectLst/>
                        </a:rPr>
                        <a:t>Design</a:t>
                      </a:r>
                      <a:endParaRPr 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800" u="none" strike="noStrike" dirty="0">
                          <a:effectLst/>
                        </a:rPr>
                        <a:t>Logical</a:t>
                      </a:r>
                      <a:endParaRPr 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ctr"/>
                      <a:r>
                        <a:rPr lang="en-US" sz="1800" u="none" strike="noStrike" dirty="0">
                          <a:effectLst/>
                        </a:rPr>
                        <a:t>Department </a:t>
                      </a:r>
                      <a:endParaRPr lang="en-US"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211647451"/>
                  </a:ext>
                </a:extLst>
              </a:tr>
              <a:tr h="170415">
                <a:tc vMerge="1">
                  <a:txBody>
                    <a:bodyPr/>
                    <a:lstStyle/>
                    <a:p>
                      <a:endParaRPr lang="en-US"/>
                    </a:p>
                  </a:txBody>
                  <a:tcPr/>
                </a:tc>
                <a:tc rowSpan="2">
                  <a:txBody>
                    <a:bodyPr/>
                    <a:lstStyle/>
                    <a:p>
                      <a:pPr algn="ctr" fontAlgn="ctr"/>
                      <a:r>
                        <a:rPr lang="en-US" sz="1800" u="none" strike="noStrike" dirty="0">
                          <a:effectLst/>
                        </a:rPr>
                        <a:t>Physical</a:t>
                      </a:r>
                      <a:endParaRPr lang="en-US" sz="1800" b="0" i="0" u="none" strike="noStrike" dirty="0">
                        <a:solidFill>
                          <a:srgbClr val="000000"/>
                        </a:solidFill>
                        <a:effectLst/>
                        <a:latin typeface="Calibri" panose="020F0502020204030204" pitchFamily="34" charset="0"/>
                      </a:endParaRPr>
                    </a:p>
                  </a:txBody>
                  <a:tcPr marL="9525" marR="9525" marT="9525" marB="0" anchor="ctr"/>
                </a:tc>
                <a:tc rowSpan="2">
                  <a:txBody>
                    <a:bodyPr/>
                    <a:lstStyle/>
                    <a:p>
                      <a:pPr algn="l" fontAlgn="b"/>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nchor="b"/>
                </a:tc>
                <a:tc rowSpan="3">
                  <a:txBody>
                    <a:bodyPr/>
                    <a:lstStyle/>
                    <a:p>
                      <a:pPr algn="ctr" fontAlgn="ctr"/>
                      <a:r>
                        <a:rPr lang="en-US" sz="1800" u="none" strike="noStrike" dirty="0">
                          <a:effectLst/>
                        </a:rPr>
                        <a:t>Project</a:t>
                      </a:r>
                      <a:endParaRPr lang="en-US"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73531319"/>
                  </a:ext>
                </a:extLst>
              </a:tr>
              <a:tr h="694050">
                <a:tc rowSpan="2">
                  <a:txBody>
                    <a:bodyPr/>
                    <a:lstStyle/>
                    <a:p>
                      <a:pPr algn="ctr" fontAlgn="ctr"/>
                      <a:r>
                        <a:rPr lang="en-US" sz="1800" u="none" strike="noStrike" dirty="0">
                          <a:effectLst/>
                        </a:rPr>
                        <a:t>Development</a:t>
                      </a:r>
                      <a:endParaRPr lang="en-US" sz="1800" b="0" i="0" u="none" strike="noStrike" dirty="0">
                        <a:solidFill>
                          <a:srgbClr val="000000"/>
                        </a:solidFill>
                        <a:effectLst/>
                        <a:latin typeface="Calibri" panose="020F0502020204030204" pitchFamily="34" charset="0"/>
                      </a:endParaRPr>
                    </a:p>
                  </a:txBody>
                  <a:tcPr marL="9525" marR="9525" marT="9525" marB="0" anchor="ct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951510459"/>
                  </a:ext>
                </a:extLst>
              </a:tr>
              <a:tr h="864464">
                <a:tc vMerge="1">
                  <a:txBody>
                    <a:bodyPr/>
                    <a:lstStyle/>
                    <a:p>
                      <a:endParaRPr lang="en-US"/>
                    </a:p>
                  </a:txBody>
                  <a:tcPr/>
                </a:tc>
                <a:tc>
                  <a:txBody>
                    <a:bodyPr/>
                    <a:lstStyle/>
                    <a:p>
                      <a:pPr algn="ctr" fontAlgn="ctr"/>
                      <a:r>
                        <a:rPr lang="en-US" sz="1800" u="none" strike="noStrike" dirty="0">
                          <a:effectLst/>
                        </a:rPr>
                        <a:t>Implementation</a:t>
                      </a:r>
                      <a:endParaRPr 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9525" marR="9525" marT="9525" marB="0" anchor="b"/>
                </a:tc>
                <a:tc vMerge="1">
                  <a:txBody>
                    <a:bodyPr/>
                    <a:lstStyle/>
                    <a:p>
                      <a:endParaRPr lang="en-US"/>
                    </a:p>
                  </a:txBody>
                  <a:tcPr/>
                </a:tc>
                <a:extLst>
                  <a:ext uri="{0D108BD9-81ED-4DB2-BD59-A6C34878D82A}">
                    <a16:rowId xmlns:a16="http://schemas.microsoft.com/office/drawing/2014/main" val="866840781"/>
                  </a:ext>
                </a:extLst>
              </a:tr>
            </a:tbl>
          </a:graphicData>
        </a:graphic>
      </p:graphicFrame>
      <p:pic>
        <p:nvPicPr>
          <p:cNvPr id="43" name="Picture 42">
            <a:extLst>
              <a:ext uri="{FF2B5EF4-FFF2-40B4-BE49-F238E27FC236}">
                <a16:creationId xmlns:a16="http://schemas.microsoft.com/office/drawing/2014/main" id="{CC7C4BEE-038D-476A-BA98-1270986693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18587" y="1497411"/>
            <a:ext cx="586231" cy="939383"/>
          </a:xfrm>
          <a:prstGeom prst="rect">
            <a:avLst/>
          </a:prstGeom>
        </p:spPr>
      </p:pic>
      <p:pic>
        <p:nvPicPr>
          <p:cNvPr id="44" name="Picture 4">
            <a:extLst>
              <a:ext uri="{FF2B5EF4-FFF2-40B4-BE49-F238E27FC236}">
                <a16:creationId xmlns:a16="http://schemas.microsoft.com/office/drawing/2014/main" id="{1314E207-AE8F-4BFF-BB49-FAD816C77E71}"/>
              </a:ext>
            </a:extLst>
          </p:cNvPr>
          <p:cNvPicPr>
            <a:picLocks noChangeAspect="1" noChangeArrowheads="1"/>
          </p:cNvPicPr>
          <p:nvPr/>
        </p:nvPicPr>
        <p:blipFill>
          <a:blip r:embed="rId4" cstate="print"/>
          <a:srcRect/>
          <a:stretch>
            <a:fillRect/>
          </a:stretch>
        </p:blipFill>
        <p:spPr bwMode="auto">
          <a:xfrm>
            <a:off x="4552668" y="2300174"/>
            <a:ext cx="609600" cy="609600"/>
          </a:xfrm>
          <a:prstGeom prst="rect">
            <a:avLst/>
          </a:prstGeom>
          <a:noFill/>
          <a:ln w="9525">
            <a:noFill/>
            <a:miter lim="800000"/>
            <a:headEnd/>
            <a:tailEnd/>
          </a:ln>
        </p:spPr>
      </p:pic>
      <p:pic>
        <p:nvPicPr>
          <p:cNvPr id="45" name="Picture 5">
            <a:extLst>
              <a:ext uri="{FF2B5EF4-FFF2-40B4-BE49-F238E27FC236}">
                <a16:creationId xmlns:a16="http://schemas.microsoft.com/office/drawing/2014/main" id="{7188DF43-7548-470D-8E81-D5D5F89C87B4}"/>
              </a:ext>
            </a:extLst>
          </p:cNvPr>
          <p:cNvPicPr>
            <a:picLocks noChangeAspect="1" noChangeArrowheads="1"/>
          </p:cNvPicPr>
          <p:nvPr/>
        </p:nvPicPr>
        <p:blipFill>
          <a:blip r:embed="rId5" cstate="print"/>
          <a:srcRect/>
          <a:stretch>
            <a:fillRect/>
          </a:stretch>
        </p:blipFill>
        <p:spPr bwMode="auto">
          <a:xfrm>
            <a:off x="4552668" y="3445865"/>
            <a:ext cx="609600" cy="609600"/>
          </a:xfrm>
          <a:prstGeom prst="rect">
            <a:avLst/>
          </a:prstGeom>
          <a:noFill/>
          <a:ln w="9525">
            <a:noFill/>
            <a:miter lim="800000"/>
            <a:headEnd/>
            <a:tailEnd/>
          </a:ln>
        </p:spPr>
      </p:pic>
      <p:sp>
        <p:nvSpPr>
          <p:cNvPr id="46" name="TextBox 45">
            <a:extLst>
              <a:ext uri="{FF2B5EF4-FFF2-40B4-BE49-F238E27FC236}">
                <a16:creationId xmlns:a16="http://schemas.microsoft.com/office/drawing/2014/main" id="{B776D774-B2D1-4E6A-9945-3ED5FCE1E8E3}"/>
              </a:ext>
            </a:extLst>
          </p:cNvPr>
          <p:cNvSpPr txBox="1"/>
          <p:nvPr/>
        </p:nvSpPr>
        <p:spPr>
          <a:xfrm>
            <a:off x="5216029" y="3107241"/>
            <a:ext cx="798932" cy="584775"/>
          </a:xfrm>
          <a:prstGeom prst="rect">
            <a:avLst/>
          </a:prstGeom>
          <a:noFill/>
        </p:spPr>
        <p:txBody>
          <a:bodyPr wrap="square" rtlCol="0">
            <a:spAutoFit/>
          </a:bodyPr>
          <a:lstStyle/>
          <a:p>
            <a:r>
              <a:rPr lang="en-US" sz="1600" dirty="0"/>
              <a:t>Data Model</a:t>
            </a:r>
          </a:p>
        </p:txBody>
      </p:sp>
      <p:pic>
        <p:nvPicPr>
          <p:cNvPr id="47" name="Picture 46">
            <a:extLst>
              <a:ext uri="{FF2B5EF4-FFF2-40B4-BE49-F238E27FC236}">
                <a16:creationId xmlns:a16="http://schemas.microsoft.com/office/drawing/2014/main" id="{A5AB5949-33E0-4CB2-AFDC-58354AF7630C}"/>
              </a:ext>
            </a:extLst>
          </p:cNvPr>
          <p:cNvPicPr>
            <a:picLocks noChangeAspect="1"/>
          </p:cNvPicPr>
          <p:nvPr/>
        </p:nvPicPr>
        <p:blipFill>
          <a:blip r:embed="rId6"/>
          <a:stretch>
            <a:fillRect/>
          </a:stretch>
        </p:blipFill>
        <p:spPr>
          <a:xfrm>
            <a:off x="4555010" y="4298274"/>
            <a:ext cx="609600" cy="643333"/>
          </a:xfrm>
          <a:prstGeom prst="rect">
            <a:avLst/>
          </a:prstGeom>
        </p:spPr>
      </p:pic>
      <p:sp>
        <p:nvSpPr>
          <p:cNvPr id="48" name="TextBox 47">
            <a:extLst>
              <a:ext uri="{FF2B5EF4-FFF2-40B4-BE49-F238E27FC236}">
                <a16:creationId xmlns:a16="http://schemas.microsoft.com/office/drawing/2014/main" id="{84238E1E-C69F-4DBE-AF91-A175E81AABD4}"/>
              </a:ext>
            </a:extLst>
          </p:cNvPr>
          <p:cNvSpPr txBox="1"/>
          <p:nvPr/>
        </p:nvSpPr>
        <p:spPr>
          <a:xfrm>
            <a:off x="6991412" y="4538834"/>
            <a:ext cx="450952" cy="276999"/>
          </a:xfrm>
          <a:prstGeom prst="rect">
            <a:avLst/>
          </a:prstGeom>
          <a:noFill/>
        </p:spPr>
        <p:txBody>
          <a:bodyPr wrap="square" rtlCol="0">
            <a:spAutoFit/>
          </a:bodyPr>
          <a:lstStyle/>
          <a:p>
            <a:r>
              <a:rPr lang="en-US" sz="1200" dirty="0"/>
              <a:t>RDF</a:t>
            </a:r>
          </a:p>
        </p:txBody>
      </p:sp>
      <p:sp>
        <p:nvSpPr>
          <p:cNvPr id="86" name="TextBox 85">
            <a:extLst>
              <a:ext uri="{FF2B5EF4-FFF2-40B4-BE49-F238E27FC236}">
                <a16:creationId xmlns:a16="http://schemas.microsoft.com/office/drawing/2014/main" id="{D2583D64-9C03-43AF-85CC-6187EC15364B}"/>
              </a:ext>
            </a:extLst>
          </p:cNvPr>
          <p:cNvSpPr txBox="1"/>
          <p:nvPr/>
        </p:nvSpPr>
        <p:spPr>
          <a:xfrm>
            <a:off x="4534687" y="4553515"/>
            <a:ext cx="798932" cy="276999"/>
          </a:xfrm>
          <a:prstGeom prst="rect">
            <a:avLst/>
          </a:prstGeom>
          <a:noFill/>
        </p:spPr>
        <p:txBody>
          <a:bodyPr wrap="square" rtlCol="0">
            <a:spAutoFit/>
          </a:bodyPr>
          <a:lstStyle/>
          <a:p>
            <a:r>
              <a:rPr lang="en-US" sz="1200" dirty="0"/>
              <a:t>RDBMS</a:t>
            </a:r>
          </a:p>
        </p:txBody>
      </p:sp>
      <p:pic>
        <p:nvPicPr>
          <p:cNvPr id="87" name="Picture 86">
            <a:extLst>
              <a:ext uri="{FF2B5EF4-FFF2-40B4-BE49-F238E27FC236}">
                <a16:creationId xmlns:a16="http://schemas.microsoft.com/office/drawing/2014/main" id="{7D3764D7-07B6-4139-A3EA-96CBE6FAE75E}"/>
              </a:ext>
            </a:extLst>
          </p:cNvPr>
          <p:cNvPicPr>
            <a:picLocks noChangeAspect="1"/>
          </p:cNvPicPr>
          <p:nvPr/>
        </p:nvPicPr>
        <p:blipFill>
          <a:blip r:embed="rId6"/>
          <a:stretch>
            <a:fillRect/>
          </a:stretch>
        </p:blipFill>
        <p:spPr>
          <a:xfrm>
            <a:off x="6895218" y="4285748"/>
            <a:ext cx="609600" cy="643333"/>
          </a:xfrm>
          <a:prstGeom prst="rect">
            <a:avLst/>
          </a:prstGeom>
        </p:spPr>
      </p:pic>
      <p:sp>
        <p:nvSpPr>
          <p:cNvPr id="88" name="Arrow: Down 87">
            <a:extLst>
              <a:ext uri="{FF2B5EF4-FFF2-40B4-BE49-F238E27FC236}">
                <a16:creationId xmlns:a16="http://schemas.microsoft.com/office/drawing/2014/main" id="{10AABDC4-60E9-41EE-BFB8-BE6A51E85C99}"/>
              </a:ext>
            </a:extLst>
          </p:cNvPr>
          <p:cNvSpPr/>
          <p:nvPr/>
        </p:nvSpPr>
        <p:spPr>
          <a:xfrm>
            <a:off x="4738581" y="4090992"/>
            <a:ext cx="235373" cy="182880"/>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dirty="0">
              <a:solidFill>
                <a:schemeClr val="tx1"/>
              </a:solidFill>
            </a:endParaRPr>
          </a:p>
        </p:txBody>
      </p:sp>
      <p:sp>
        <p:nvSpPr>
          <p:cNvPr id="89" name="TextBox 88">
            <a:extLst>
              <a:ext uri="{FF2B5EF4-FFF2-40B4-BE49-F238E27FC236}">
                <a16:creationId xmlns:a16="http://schemas.microsoft.com/office/drawing/2014/main" id="{D4D68751-30DA-43AF-A909-67ED852E506C}"/>
              </a:ext>
            </a:extLst>
          </p:cNvPr>
          <p:cNvSpPr txBox="1"/>
          <p:nvPr/>
        </p:nvSpPr>
        <p:spPr>
          <a:xfrm>
            <a:off x="6444801" y="1581638"/>
            <a:ext cx="586231" cy="338554"/>
          </a:xfrm>
          <a:prstGeom prst="rect">
            <a:avLst/>
          </a:prstGeom>
          <a:noFill/>
        </p:spPr>
        <p:txBody>
          <a:bodyPr wrap="square" rtlCol="0">
            <a:spAutoFit/>
          </a:bodyPr>
          <a:lstStyle/>
          <a:p>
            <a:r>
              <a:rPr lang="en-US" sz="1600" b="1" dirty="0"/>
              <a:t>RDF</a:t>
            </a:r>
          </a:p>
        </p:txBody>
      </p:sp>
      <p:sp>
        <p:nvSpPr>
          <p:cNvPr id="90" name="TextBox 89">
            <a:extLst>
              <a:ext uri="{FF2B5EF4-FFF2-40B4-BE49-F238E27FC236}">
                <a16:creationId xmlns:a16="http://schemas.microsoft.com/office/drawing/2014/main" id="{B4C5749A-0113-4F84-8C15-ACF6B43802E9}"/>
              </a:ext>
            </a:extLst>
          </p:cNvPr>
          <p:cNvSpPr txBox="1"/>
          <p:nvPr/>
        </p:nvSpPr>
        <p:spPr>
          <a:xfrm>
            <a:off x="7457688" y="1581638"/>
            <a:ext cx="779656" cy="338554"/>
          </a:xfrm>
          <a:prstGeom prst="rect">
            <a:avLst/>
          </a:prstGeom>
          <a:noFill/>
        </p:spPr>
        <p:txBody>
          <a:bodyPr wrap="square" rtlCol="0">
            <a:spAutoFit/>
          </a:bodyPr>
          <a:lstStyle/>
          <a:p>
            <a:r>
              <a:rPr lang="en-US" sz="1600" b="1" dirty="0"/>
              <a:t>OWL</a:t>
            </a:r>
          </a:p>
        </p:txBody>
      </p:sp>
      <p:sp>
        <p:nvSpPr>
          <p:cNvPr id="91" name="Arrow: Down 90">
            <a:extLst>
              <a:ext uri="{FF2B5EF4-FFF2-40B4-BE49-F238E27FC236}">
                <a16:creationId xmlns:a16="http://schemas.microsoft.com/office/drawing/2014/main" id="{E605BBE7-B551-4B53-8678-F4BAFFEA90FE}"/>
              </a:ext>
            </a:extLst>
          </p:cNvPr>
          <p:cNvSpPr/>
          <p:nvPr/>
        </p:nvSpPr>
        <p:spPr>
          <a:xfrm>
            <a:off x="4727151" y="3075167"/>
            <a:ext cx="235373" cy="182880"/>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dirty="0">
              <a:solidFill>
                <a:schemeClr val="tx1"/>
              </a:solidFill>
            </a:endParaRPr>
          </a:p>
        </p:txBody>
      </p:sp>
      <p:sp>
        <p:nvSpPr>
          <p:cNvPr id="92" name="Arrow: Down 91">
            <a:extLst>
              <a:ext uri="{FF2B5EF4-FFF2-40B4-BE49-F238E27FC236}">
                <a16:creationId xmlns:a16="http://schemas.microsoft.com/office/drawing/2014/main" id="{17583A84-0467-41F6-9D86-8562099B550D}"/>
              </a:ext>
            </a:extLst>
          </p:cNvPr>
          <p:cNvSpPr/>
          <p:nvPr/>
        </p:nvSpPr>
        <p:spPr>
          <a:xfrm rot="4418283">
            <a:off x="5846443" y="1833417"/>
            <a:ext cx="182880" cy="822960"/>
          </a:xfrm>
          <a:prstGeom prst="downArrow">
            <a:avLst/>
          </a:prstGeom>
          <a:noFill/>
          <a:ln w="22225"/>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dirty="0">
              <a:solidFill>
                <a:schemeClr val="tx1"/>
              </a:solidFill>
            </a:endParaRPr>
          </a:p>
        </p:txBody>
      </p:sp>
      <p:sp>
        <p:nvSpPr>
          <p:cNvPr id="93" name="Arrow: Down 92">
            <a:extLst>
              <a:ext uri="{FF2B5EF4-FFF2-40B4-BE49-F238E27FC236}">
                <a16:creationId xmlns:a16="http://schemas.microsoft.com/office/drawing/2014/main" id="{EBDDC4B4-FF5F-4E8F-BEFA-3E72CB076DDA}"/>
              </a:ext>
            </a:extLst>
          </p:cNvPr>
          <p:cNvSpPr/>
          <p:nvPr/>
        </p:nvSpPr>
        <p:spPr>
          <a:xfrm>
            <a:off x="7067398" y="2638617"/>
            <a:ext cx="235373" cy="1005840"/>
          </a:xfrm>
          <a:prstGeom prst="downArrow">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dirty="0">
              <a:solidFill>
                <a:schemeClr val="tx1"/>
              </a:solidFill>
            </a:endParaRPr>
          </a:p>
        </p:txBody>
      </p:sp>
      <p:pic>
        <p:nvPicPr>
          <p:cNvPr id="94" name="Picture 93">
            <a:extLst>
              <a:ext uri="{FF2B5EF4-FFF2-40B4-BE49-F238E27FC236}">
                <a16:creationId xmlns:a16="http://schemas.microsoft.com/office/drawing/2014/main" id="{0BC0609D-A271-48BE-9D34-F3271704C0C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24528" y="2767059"/>
            <a:ext cx="401608" cy="487388"/>
          </a:xfrm>
          <a:prstGeom prst="rect">
            <a:avLst/>
          </a:prstGeom>
        </p:spPr>
      </p:pic>
      <p:pic>
        <p:nvPicPr>
          <p:cNvPr id="95" name="Picture 94">
            <a:extLst>
              <a:ext uri="{FF2B5EF4-FFF2-40B4-BE49-F238E27FC236}">
                <a16:creationId xmlns:a16="http://schemas.microsoft.com/office/drawing/2014/main" id="{C68C5379-A4C0-4D9C-B80B-FB214E9BFFB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06620" y="4312247"/>
            <a:ext cx="590333" cy="590333"/>
          </a:xfrm>
          <a:prstGeom prst="rect">
            <a:avLst/>
          </a:prstGeom>
        </p:spPr>
      </p:pic>
      <p:pic>
        <p:nvPicPr>
          <p:cNvPr id="96" name="Picture 95">
            <a:extLst>
              <a:ext uri="{FF2B5EF4-FFF2-40B4-BE49-F238E27FC236}">
                <a16:creationId xmlns:a16="http://schemas.microsoft.com/office/drawing/2014/main" id="{13767DA1-3A82-4CF2-96A7-FF0831C2E0E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45476" y="2758061"/>
            <a:ext cx="487388" cy="487388"/>
          </a:xfrm>
          <a:prstGeom prst="rect">
            <a:avLst/>
          </a:prstGeom>
        </p:spPr>
      </p:pic>
      <p:pic>
        <p:nvPicPr>
          <p:cNvPr id="97" name="Picture 96">
            <a:extLst>
              <a:ext uri="{FF2B5EF4-FFF2-40B4-BE49-F238E27FC236}">
                <a16:creationId xmlns:a16="http://schemas.microsoft.com/office/drawing/2014/main" id="{9D369131-5692-4686-847B-A1AE1B7FE5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47012" y="2693601"/>
            <a:ext cx="590333" cy="590333"/>
          </a:xfrm>
          <a:prstGeom prst="rect">
            <a:avLst/>
          </a:prstGeom>
        </p:spPr>
      </p:pic>
      <p:sp>
        <p:nvSpPr>
          <p:cNvPr id="98" name="TextBox 97">
            <a:extLst>
              <a:ext uri="{FF2B5EF4-FFF2-40B4-BE49-F238E27FC236}">
                <a16:creationId xmlns:a16="http://schemas.microsoft.com/office/drawing/2014/main" id="{B0BDB7BA-BFAB-40F9-9BF4-C506C319A343}"/>
              </a:ext>
            </a:extLst>
          </p:cNvPr>
          <p:cNvSpPr txBox="1"/>
          <p:nvPr/>
        </p:nvSpPr>
        <p:spPr>
          <a:xfrm>
            <a:off x="5937883" y="4935484"/>
            <a:ext cx="600174" cy="307777"/>
          </a:xfrm>
          <a:prstGeom prst="rect">
            <a:avLst/>
          </a:prstGeom>
          <a:noFill/>
        </p:spPr>
        <p:txBody>
          <a:bodyPr wrap="square" rtlCol="0">
            <a:spAutoFit/>
          </a:bodyPr>
          <a:lstStyle/>
          <a:p>
            <a:r>
              <a:rPr lang="en-US" sz="1400" dirty="0"/>
              <a:t>Data</a:t>
            </a:r>
          </a:p>
        </p:txBody>
      </p:sp>
      <p:sp>
        <p:nvSpPr>
          <p:cNvPr id="99" name="TextBox 98">
            <a:extLst>
              <a:ext uri="{FF2B5EF4-FFF2-40B4-BE49-F238E27FC236}">
                <a16:creationId xmlns:a16="http://schemas.microsoft.com/office/drawing/2014/main" id="{789C6215-AD45-4B6C-9E79-B8DA0D61C1E2}"/>
              </a:ext>
            </a:extLst>
          </p:cNvPr>
          <p:cNvSpPr txBox="1"/>
          <p:nvPr/>
        </p:nvSpPr>
        <p:spPr>
          <a:xfrm>
            <a:off x="7504818" y="4935484"/>
            <a:ext cx="829713" cy="307777"/>
          </a:xfrm>
          <a:prstGeom prst="rect">
            <a:avLst/>
          </a:prstGeom>
          <a:noFill/>
        </p:spPr>
        <p:txBody>
          <a:bodyPr wrap="square" rtlCol="0">
            <a:spAutoFit/>
          </a:bodyPr>
          <a:lstStyle/>
          <a:p>
            <a:r>
              <a:rPr lang="en-US" sz="1400" dirty="0"/>
              <a:t>Message</a:t>
            </a:r>
          </a:p>
        </p:txBody>
      </p:sp>
      <p:sp>
        <p:nvSpPr>
          <p:cNvPr id="100" name="TextBox 99">
            <a:extLst>
              <a:ext uri="{FF2B5EF4-FFF2-40B4-BE49-F238E27FC236}">
                <a16:creationId xmlns:a16="http://schemas.microsoft.com/office/drawing/2014/main" id="{ECE830DE-493D-4BA9-B440-0B26116419D0}"/>
              </a:ext>
            </a:extLst>
          </p:cNvPr>
          <p:cNvSpPr txBox="1"/>
          <p:nvPr/>
        </p:nvSpPr>
        <p:spPr>
          <a:xfrm>
            <a:off x="8496729" y="4935484"/>
            <a:ext cx="784883" cy="307777"/>
          </a:xfrm>
          <a:prstGeom prst="rect">
            <a:avLst/>
          </a:prstGeom>
          <a:noFill/>
        </p:spPr>
        <p:txBody>
          <a:bodyPr wrap="square" rtlCol="0">
            <a:spAutoFit/>
          </a:bodyPr>
          <a:lstStyle/>
          <a:p>
            <a:r>
              <a:rPr lang="en-US" sz="1400" dirty="0"/>
              <a:t>Process</a:t>
            </a:r>
          </a:p>
        </p:txBody>
      </p:sp>
      <p:sp>
        <p:nvSpPr>
          <p:cNvPr id="101" name="TextBox 100">
            <a:extLst>
              <a:ext uri="{FF2B5EF4-FFF2-40B4-BE49-F238E27FC236}">
                <a16:creationId xmlns:a16="http://schemas.microsoft.com/office/drawing/2014/main" id="{FAD681CD-C1E4-4883-9F91-2A40C10AAE30}"/>
              </a:ext>
            </a:extLst>
          </p:cNvPr>
          <p:cNvSpPr txBox="1"/>
          <p:nvPr/>
        </p:nvSpPr>
        <p:spPr>
          <a:xfrm>
            <a:off x="9250398" y="4935484"/>
            <a:ext cx="784883" cy="307777"/>
          </a:xfrm>
          <a:prstGeom prst="rect">
            <a:avLst/>
          </a:prstGeom>
          <a:noFill/>
        </p:spPr>
        <p:txBody>
          <a:bodyPr wrap="square" rtlCol="0">
            <a:spAutoFit/>
          </a:bodyPr>
          <a:lstStyle/>
          <a:p>
            <a:r>
              <a:rPr lang="en-US" sz="1400" dirty="0"/>
              <a:t>Object</a:t>
            </a:r>
          </a:p>
        </p:txBody>
      </p:sp>
      <p:sp>
        <p:nvSpPr>
          <p:cNvPr id="102" name="Arrow: Down 101">
            <a:extLst>
              <a:ext uri="{FF2B5EF4-FFF2-40B4-BE49-F238E27FC236}">
                <a16:creationId xmlns:a16="http://schemas.microsoft.com/office/drawing/2014/main" id="{7BA10F95-D8FD-46B3-9D64-B6C3EA912E23}"/>
              </a:ext>
            </a:extLst>
          </p:cNvPr>
          <p:cNvSpPr/>
          <p:nvPr/>
        </p:nvSpPr>
        <p:spPr>
          <a:xfrm rot="17400317">
            <a:off x="8389003" y="1857470"/>
            <a:ext cx="182880" cy="822960"/>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dirty="0">
              <a:solidFill>
                <a:schemeClr val="tx1"/>
              </a:solidFill>
            </a:endParaRPr>
          </a:p>
        </p:txBody>
      </p:sp>
      <p:sp>
        <p:nvSpPr>
          <p:cNvPr id="103" name="Rectangle: Rounded Corners 102">
            <a:extLst>
              <a:ext uri="{FF2B5EF4-FFF2-40B4-BE49-F238E27FC236}">
                <a16:creationId xmlns:a16="http://schemas.microsoft.com/office/drawing/2014/main" id="{25E1465F-19A6-430A-B787-28D4A935EE39}"/>
              </a:ext>
            </a:extLst>
          </p:cNvPr>
          <p:cNvSpPr/>
          <p:nvPr/>
        </p:nvSpPr>
        <p:spPr>
          <a:xfrm>
            <a:off x="4363503" y="2195700"/>
            <a:ext cx="962668" cy="852383"/>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dirty="0">
              <a:solidFill>
                <a:schemeClr val="tx1"/>
              </a:solidFill>
            </a:endParaRPr>
          </a:p>
        </p:txBody>
      </p:sp>
      <p:sp>
        <p:nvSpPr>
          <p:cNvPr id="104" name="TextBox 103">
            <a:extLst>
              <a:ext uri="{FF2B5EF4-FFF2-40B4-BE49-F238E27FC236}">
                <a16:creationId xmlns:a16="http://schemas.microsoft.com/office/drawing/2014/main" id="{7FA31C6C-7798-452E-A554-93DE4FB1CAC1}"/>
              </a:ext>
            </a:extLst>
          </p:cNvPr>
          <p:cNvSpPr txBox="1"/>
          <p:nvPr/>
        </p:nvSpPr>
        <p:spPr>
          <a:xfrm>
            <a:off x="5333618" y="2638617"/>
            <a:ext cx="798931" cy="307777"/>
          </a:xfrm>
          <a:prstGeom prst="rect">
            <a:avLst/>
          </a:prstGeom>
          <a:noFill/>
        </p:spPr>
        <p:txBody>
          <a:bodyPr wrap="square" rtlCol="0">
            <a:spAutoFit/>
          </a:bodyPr>
          <a:lstStyle/>
          <a:p>
            <a:r>
              <a:rPr lang="en-US" sz="1400" dirty="0">
                <a:solidFill>
                  <a:srgbClr val="C00000"/>
                </a:solidFill>
              </a:rPr>
              <a:t>FIB-</a:t>
            </a:r>
            <a:r>
              <a:rPr lang="en-US" sz="1400" b="1" dirty="0">
                <a:solidFill>
                  <a:srgbClr val="C00000"/>
                </a:solidFill>
              </a:rPr>
              <a:t>D</a:t>
            </a:r>
            <a:r>
              <a:rPr lang="en-US" sz="1400" dirty="0">
                <a:solidFill>
                  <a:srgbClr val="C00000"/>
                </a:solidFill>
              </a:rPr>
              <a:t>M</a:t>
            </a:r>
          </a:p>
        </p:txBody>
      </p:sp>
      <p:sp>
        <p:nvSpPr>
          <p:cNvPr id="105" name="TextBox 104">
            <a:extLst>
              <a:ext uri="{FF2B5EF4-FFF2-40B4-BE49-F238E27FC236}">
                <a16:creationId xmlns:a16="http://schemas.microsoft.com/office/drawing/2014/main" id="{569C8521-DAED-4600-9AA5-684BD45FBA1E}"/>
              </a:ext>
            </a:extLst>
          </p:cNvPr>
          <p:cNvSpPr txBox="1"/>
          <p:nvPr/>
        </p:nvSpPr>
        <p:spPr>
          <a:xfrm>
            <a:off x="6905120" y="1225460"/>
            <a:ext cx="586231" cy="307777"/>
          </a:xfrm>
          <a:prstGeom prst="rect">
            <a:avLst/>
          </a:prstGeom>
          <a:noFill/>
        </p:spPr>
        <p:txBody>
          <a:bodyPr wrap="square" rtlCol="0">
            <a:spAutoFit/>
          </a:bodyPr>
          <a:lstStyle/>
          <a:p>
            <a:r>
              <a:rPr lang="en-US" sz="1400" dirty="0">
                <a:solidFill>
                  <a:srgbClr val="C00000"/>
                </a:solidFill>
              </a:rPr>
              <a:t>FIB</a:t>
            </a:r>
            <a:r>
              <a:rPr lang="en-US" sz="1400" b="1" dirty="0">
                <a:solidFill>
                  <a:srgbClr val="C00000"/>
                </a:solidFill>
              </a:rPr>
              <a:t>O</a:t>
            </a:r>
          </a:p>
        </p:txBody>
      </p:sp>
      <p:pic>
        <p:nvPicPr>
          <p:cNvPr id="106" name="Picture 105">
            <a:extLst>
              <a:ext uri="{FF2B5EF4-FFF2-40B4-BE49-F238E27FC236}">
                <a16:creationId xmlns:a16="http://schemas.microsoft.com/office/drawing/2014/main" id="{18560222-80E7-4267-BECB-E2E70508F550}"/>
              </a:ext>
            </a:extLst>
          </p:cNvPr>
          <p:cNvPicPr>
            <a:picLocks noChangeAspect="1"/>
          </p:cNvPicPr>
          <p:nvPr/>
        </p:nvPicPr>
        <p:blipFill>
          <a:blip r:embed="rId11"/>
          <a:stretch>
            <a:fillRect/>
          </a:stretch>
        </p:blipFill>
        <p:spPr>
          <a:xfrm>
            <a:off x="8603172" y="4285748"/>
            <a:ext cx="528900" cy="636900"/>
          </a:xfrm>
          <a:prstGeom prst="rect">
            <a:avLst/>
          </a:prstGeom>
        </p:spPr>
      </p:pic>
      <p:sp>
        <p:nvSpPr>
          <p:cNvPr id="107" name="Arrow: Down 106">
            <a:extLst>
              <a:ext uri="{FF2B5EF4-FFF2-40B4-BE49-F238E27FC236}">
                <a16:creationId xmlns:a16="http://schemas.microsoft.com/office/drawing/2014/main" id="{0A98A829-D547-43F2-B3F7-8E401ED9A874}"/>
              </a:ext>
            </a:extLst>
          </p:cNvPr>
          <p:cNvSpPr/>
          <p:nvPr/>
        </p:nvSpPr>
        <p:spPr>
          <a:xfrm>
            <a:off x="7858301" y="3707288"/>
            <a:ext cx="235373" cy="182880"/>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dirty="0">
              <a:solidFill>
                <a:schemeClr val="tx1"/>
              </a:solidFill>
            </a:endParaRPr>
          </a:p>
        </p:txBody>
      </p:sp>
      <p:sp>
        <p:nvSpPr>
          <p:cNvPr id="108" name="Arrow: Down 107">
            <a:extLst>
              <a:ext uri="{FF2B5EF4-FFF2-40B4-BE49-F238E27FC236}">
                <a16:creationId xmlns:a16="http://schemas.microsoft.com/office/drawing/2014/main" id="{CA8A6B6C-3ACB-4F98-A5E8-3E7DFBE3E92C}"/>
              </a:ext>
            </a:extLst>
          </p:cNvPr>
          <p:cNvSpPr/>
          <p:nvPr/>
        </p:nvSpPr>
        <p:spPr>
          <a:xfrm>
            <a:off x="8780690" y="3712766"/>
            <a:ext cx="235373" cy="182880"/>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dirty="0">
              <a:solidFill>
                <a:schemeClr val="tx1"/>
              </a:solidFill>
            </a:endParaRPr>
          </a:p>
        </p:txBody>
      </p:sp>
      <p:sp>
        <p:nvSpPr>
          <p:cNvPr id="109" name="Arrow: Down 108">
            <a:extLst>
              <a:ext uri="{FF2B5EF4-FFF2-40B4-BE49-F238E27FC236}">
                <a16:creationId xmlns:a16="http://schemas.microsoft.com/office/drawing/2014/main" id="{231D15FA-351F-4B10-B8A1-62A0CE51CEB2}"/>
              </a:ext>
            </a:extLst>
          </p:cNvPr>
          <p:cNvSpPr/>
          <p:nvPr/>
        </p:nvSpPr>
        <p:spPr>
          <a:xfrm>
            <a:off x="9493746" y="3707288"/>
            <a:ext cx="235373" cy="182880"/>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dirty="0">
              <a:solidFill>
                <a:schemeClr val="tx1"/>
              </a:solidFill>
            </a:endParaRPr>
          </a:p>
        </p:txBody>
      </p:sp>
      <p:pic>
        <p:nvPicPr>
          <p:cNvPr id="110" name="Picture 109">
            <a:extLst>
              <a:ext uri="{FF2B5EF4-FFF2-40B4-BE49-F238E27FC236}">
                <a16:creationId xmlns:a16="http://schemas.microsoft.com/office/drawing/2014/main" id="{053A57F6-BDF6-4EEE-B619-1FAD6287E76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305463" y="4343009"/>
            <a:ext cx="487388" cy="487388"/>
          </a:xfrm>
          <a:prstGeom prst="rect">
            <a:avLst/>
          </a:prstGeom>
        </p:spPr>
      </p:pic>
      <p:sp>
        <p:nvSpPr>
          <p:cNvPr id="111" name="Rectangle: Rounded Corners 110">
            <a:extLst>
              <a:ext uri="{FF2B5EF4-FFF2-40B4-BE49-F238E27FC236}">
                <a16:creationId xmlns:a16="http://schemas.microsoft.com/office/drawing/2014/main" id="{E9ECF2A0-3E64-4766-80E1-906E93B9366E}"/>
              </a:ext>
            </a:extLst>
          </p:cNvPr>
          <p:cNvSpPr/>
          <p:nvPr/>
        </p:nvSpPr>
        <p:spPr>
          <a:xfrm>
            <a:off x="9148114" y="2530077"/>
            <a:ext cx="962668" cy="852383"/>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dirty="0">
              <a:solidFill>
                <a:schemeClr val="tx1"/>
              </a:solidFill>
            </a:endParaRPr>
          </a:p>
        </p:txBody>
      </p:sp>
      <p:sp>
        <p:nvSpPr>
          <p:cNvPr id="112" name="TextBox 111">
            <a:extLst>
              <a:ext uri="{FF2B5EF4-FFF2-40B4-BE49-F238E27FC236}">
                <a16:creationId xmlns:a16="http://schemas.microsoft.com/office/drawing/2014/main" id="{203B7749-7184-4D9E-BAC1-D4E225E5D3F9}"/>
              </a:ext>
            </a:extLst>
          </p:cNvPr>
          <p:cNvSpPr txBox="1"/>
          <p:nvPr/>
        </p:nvSpPr>
        <p:spPr>
          <a:xfrm>
            <a:off x="9225866" y="2227008"/>
            <a:ext cx="798931" cy="307777"/>
          </a:xfrm>
          <a:prstGeom prst="rect">
            <a:avLst/>
          </a:prstGeom>
          <a:noFill/>
        </p:spPr>
        <p:txBody>
          <a:bodyPr wrap="square" rtlCol="0">
            <a:spAutoFit/>
          </a:bodyPr>
          <a:lstStyle/>
          <a:p>
            <a:r>
              <a:rPr lang="en-US" sz="1400" dirty="0">
                <a:solidFill>
                  <a:srgbClr val="C00000"/>
                </a:solidFill>
              </a:rPr>
              <a:t>FIB-</a:t>
            </a:r>
            <a:r>
              <a:rPr lang="en-US" sz="1400" b="1" dirty="0">
                <a:solidFill>
                  <a:srgbClr val="C00000"/>
                </a:solidFill>
              </a:rPr>
              <a:t>U</a:t>
            </a:r>
            <a:r>
              <a:rPr lang="en-US" sz="1400" dirty="0">
                <a:solidFill>
                  <a:srgbClr val="C00000"/>
                </a:solidFill>
              </a:rPr>
              <a:t>M</a:t>
            </a:r>
          </a:p>
        </p:txBody>
      </p:sp>
      <p:pic>
        <p:nvPicPr>
          <p:cNvPr id="113" name="Picture 112">
            <a:extLst>
              <a:ext uri="{FF2B5EF4-FFF2-40B4-BE49-F238E27FC236}">
                <a16:creationId xmlns:a16="http://schemas.microsoft.com/office/drawing/2014/main" id="{C9FA8156-C3C5-4F79-BB7F-428BB830C24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404459" y="1168650"/>
            <a:ext cx="952381" cy="819048"/>
          </a:xfrm>
          <a:prstGeom prst="rect">
            <a:avLst/>
          </a:prstGeom>
          <a:ln w="22225">
            <a:solidFill>
              <a:srgbClr val="FF0000"/>
            </a:solidFill>
          </a:ln>
        </p:spPr>
      </p:pic>
      <p:cxnSp>
        <p:nvCxnSpPr>
          <p:cNvPr id="114" name="Straight Arrow Connector 113">
            <a:extLst>
              <a:ext uri="{FF2B5EF4-FFF2-40B4-BE49-F238E27FC236}">
                <a16:creationId xmlns:a16="http://schemas.microsoft.com/office/drawing/2014/main" id="{057918CD-369C-47C5-AD46-50C44A13AB74}"/>
              </a:ext>
            </a:extLst>
          </p:cNvPr>
          <p:cNvCxnSpPr>
            <a:cxnSpLocks/>
            <a:stCxn id="113" idx="1"/>
            <a:endCxn id="103" idx="0"/>
          </p:cNvCxnSpPr>
          <p:nvPr/>
        </p:nvCxnSpPr>
        <p:spPr>
          <a:xfrm flipH="1">
            <a:off x="4844837" y="1578174"/>
            <a:ext cx="559622" cy="61752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8097819B-F325-486C-8E31-39ED0A3B4127}"/>
              </a:ext>
            </a:extLst>
          </p:cNvPr>
          <p:cNvCxnSpPr>
            <a:cxnSpLocks/>
          </p:cNvCxnSpPr>
          <p:nvPr/>
        </p:nvCxnSpPr>
        <p:spPr>
          <a:xfrm>
            <a:off x="6343385" y="1445996"/>
            <a:ext cx="561735" cy="8125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01CBC3E0-DEE0-4EEF-9336-326D0046342E}"/>
              </a:ext>
            </a:extLst>
          </p:cNvPr>
          <p:cNvSpPr txBox="1"/>
          <p:nvPr/>
        </p:nvSpPr>
        <p:spPr>
          <a:xfrm>
            <a:off x="4605529" y="1234870"/>
            <a:ext cx="728090" cy="307777"/>
          </a:xfrm>
          <a:prstGeom prst="rect">
            <a:avLst/>
          </a:prstGeom>
          <a:noFill/>
        </p:spPr>
        <p:txBody>
          <a:bodyPr wrap="square" rtlCol="0">
            <a:spAutoFit/>
          </a:bodyPr>
          <a:lstStyle/>
          <a:p>
            <a:r>
              <a:rPr lang="en-US" sz="1400" dirty="0">
                <a:solidFill>
                  <a:srgbClr val="C00000"/>
                </a:solidFill>
              </a:rPr>
              <a:t>FIB-</a:t>
            </a:r>
            <a:r>
              <a:rPr lang="en-US" sz="1400" b="1" dirty="0">
                <a:solidFill>
                  <a:srgbClr val="C00000"/>
                </a:solidFill>
              </a:rPr>
              <a:t>C</a:t>
            </a:r>
            <a:r>
              <a:rPr lang="en-US" sz="1400" dirty="0">
                <a:solidFill>
                  <a:srgbClr val="C00000"/>
                </a:solidFill>
              </a:rPr>
              <a:t>M</a:t>
            </a:r>
          </a:p>
        </p:txBody>
      </p:sp>
      <p:sp>
        <p:nvSpPr>
          <p:cNvPr id="4" name="TextBox 3">
            <a:extLst>
              <a:ext uri="{FF2B5EF4-FFF2-40B4-BE49-F238E27FC236}">
                <a16:creationId xmlns:a16="http://schemas.microsoft.com/office/drawing/2014/main" id="{1292670D-4C49-46B3-B9B9-00D715D72BA6}"/>
              </a:ext>
            </a:extLst>
          </p:cNvPr>
          <p:cNvSpPr txBox="1"/>
          <p:nvPr/>
        </p:nvSpPr>
        <p:spPr>
          <a:xfrm>
            <a:off x="2207014" y="5536274"/>
            <a:ext cx="7461738" cy="338554"/>
          </a:xfrm>
          <a:prstGeom prst="rect">
            <a:avLst/>
          </a:prstGeom>
          <a:noFill/>
        </p:spPr>
        <p:txBody>
          <a:bodyPr wrap="square" rtlCol="0">
            <a:spAutoFit/>
          </a:bodyPr>
          <a:lstStyle/>
          <a:p>
            <a:r>
              <a:rPr lang="en-US" sz="1600">
                <a:solidFill>
                  <a:schemeClr val="accent6">
                    <a:lumMod val="50000"/>
                  </a:schemeClr>
                </a:solidFill>
              </a:rPr>
              <a:t>Semantic Model-Driven </a:t>
            </a:r>
            <a:r>
              <a:rPr lang="en-US" sz="1600" dirty="0">
                <a:solidFill>
                  <a:schemeClr val="accent6">
                    <a:lumMod val="50000"/>
                  </a:schemeClr>
                </a:solidFill>
              </a:rPr>
              <a:t>Development, common names, definitions and design patterns.</a:t>
            </a:r>
          </a:p>
        </p:txBody>
      </p:sp>
    </p:spTree>
    <p:custDataLst>
      <p:tags r:id="rId1"/>
    </p:custDataLst>
    <p:extLst>
      <p:ext uri="{BB962C8B-B14F-4D97-AF65-F5344CB8AC3E}">
        <p14:creationId xmlns:p14="http://schemas.microsoft.com/office/powerpoint/2010/main" val="21542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4"/>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116"/>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2" grpId="0" animBg="1"/>
      <p:bldP spid="93" grpId="0" animBg="1"/>
      <p:bldP spid="102" grpId="0" animBg="1"/>
      <p:bldP spid="103" grpId="0" animBg="1"/>
      <p:bldP spid="104" grpId="0"/>
      <p:bldP spid="105" grpId="0"/>
      <p:bldP spid="111" grpId="0" animBg="1"/>
      <p:bldP spid="112" grpId="0"/>
      <p:bldP spid="116"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D91D09-5A14-479B-907E-BDB6B4DBBF02}"/>
              </a:ext>
            </a:extLst>
          </p:cNvPr>
          <p:cNvSpPr>
            <a:spLocks noGrp="1"/>
          </p:cNvSpPr>
          <p:nvPr>
            <p:ph type="title"/>
          </p:nvPr>
        </p:nvSpPr>
        <p:spPr>
          <a:xfrm>
            <a:off x="225834" y="54975"/>
            <a:ext cx="11797724" cy="914400"/>
          </a:xfrm>
        </p:spPr>
        <p:txBody>
          <a:bodyPr>
            <a:normAutofit/>
          </a:bodyPr>
          <a:lstStyle/>
          <a:p>
            <a:r>
              <a:rPr lang="en-US" sz="3200" dirty="0"/>
              <a:t>FIB-</a:t>
            </a:r>
            <a:r>
              <a:rPr lang="en-US" sz="3200" b="1" dirty="0"/>
              <a:t>C</a:t>
            </a:r>
            <a:r>
              <a:rPr lang="en-US" sz="3200" dirty="0"/>
              <a:t>M 15 concepts mnemonic icons, and abbreviations </a:t>
            </a:r>
          </a:p>
        </p:txBody>
      </p:sp>
      <p:sp>
        <p:nvSpPr>
          <p:cNvPr id="4" name="Footer Placeholder 3">
            <a:extLst>
              <a:ext uri="{FF2B5EF4-FFF2-40B4-BE49-F238E27FC236}">
                <a16:creationId xmlns:a16="http://schemas.microsoft.com/office/drawing/2014/main" id="{32AA2529-CD0F-466F-9D16-2F6358D5A245}"/>
              </a:ext>
            </a:extLst>
          </p:cNvPr>
          <p:cNvSpPr>
            <a:spLocks noGrp="1"/>
          </p:cNvSpPr>
          <p:nvPr>
            <p:ph type="ftr" sz="quarter" idx="11"/>
          </p:nvPr>
        </p:nvSpPr>
        <p:spPr/>
        <p:txBody>
          <a:bodyPr/>
          <a:lstStyle/>
          <a:p>
            <a:r>
              <a:rPr lang="pt-BR"/>
              <a:t>http://finregont.com	http://fundontology.com  © Jayzed Data Models Inc. 2018     </a:t>
            </a:r>
            <a:endParaRPr lang="pt-BR" dirty="0"/>
          </a:p>
        </p:txBody>
      </p:sp>
      <p:graphicFrame>
        <p:nvGraphicFramePr>
          <p:cNvPr id="2" name="Diagram 1">
            <a:extLst>
              <a:ext uri="{FF2B5EF4-FFF2-40B4-BE49-F238E27FC236}">
                <a16:creationId xmlns:a16="http://schemas.microsoft.com/office/drawing/2014/main" id="{046C15D3-F337-48C0-8DEA-EB05EF654992}"/>
              </a:ext>
            </a:extLst>
          </p:cNvPr>
          <p:cNvGraphicFramePr/>
          <p:nvPr>
            <p:extLst/>
          </p:nvPr>
        </p:nvGraphicFramePr>
        <p:xfrm>
          <a:off x="2032000" y="83765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70C0C588-BD00-4E74-A0AE-F1CDDB6C1174}"/>
              </a:ext>
            </a:extLst>
          </p:cNvPr>
          <p:cNvSpPr txBox="1"/>
          <p:nvPr/>
        </p:nvSpPr>
        <p:spPr>
          <a:xfrm>
            <a:off x="1201037" y="6298765"/>
            <a:ext cx="1022399" cy="276999"/>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nchor="ctr" anchorCtr="0">
            <a:spAutoFit/>
          </a:bodyPr>
          <a:lstStyle/>
          <a:p>
            <a:r>
              <a:rPr lang="en-US" sz="1200" dirty="0"/>
              <a:t>Finance</a:t>
            </a:r>
            <a:r>
              <a:rPr lang="en-US" sz="1200" baseline="0" dirty="0"/>
              <a:t> user</a:t>
            </a:r>
            <a:endParaRPr lang="en-US" sz="1200" dirty="0"/>
          </a:p>
        </p:txBody>
      </p:sp>
      <p:sp>
        <p:nvSpPr>
          <p:cNvPr id="6" name="32-Point Star 5">
            <a:extLst>
              <a:ext uri="{FF2B5EF4-FFF2-40B4-BE49-F238E27FC236}">
                <a16:creationId xmlns:a16="http://schemas.microsoft.com/office/drawing/2014/main" id="{675557FA-95A8-4C0B-A985-626DBB20483D}"/>
              </a:ext>
            </a:extLst>
          </p:cNvPr>
          <p:cNvSpPr/>
          <p:nvPr/>
        </p:nvSpPr>
        <p:spPr>
          <a:xfrm>
            <a:off x="619125" y="6267496"/>
            <a:ext cx="365760" cy="365760"/>
          </a:xfrm>
          <a:prstGeom prst="star3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200" b="0" cap="none" spc="0" dirty="0">
                <a:ln w="22225">
                  <a:solidFill>
                    <a:schemeClr val="accent2"/>
                  </a:solidFill>
                  <a:prstDash val="solid"/>
                </a:ln>
                <a:solidFill>
                  <a:schemeClr val="accent2">
                    <a:lumMod val="40000"/>
                    <a:lumOff val="60000"/>
                  </a:schemeClr>
                </a:solidFill>
                <a:effectLst/>
              </a:rPr>
              <a:t>F</a:t>
            </a:r>
            <a:endParaRPr lang="en-US" sz="1400" b="0" cap="none" spc="0" dirty="0">
              <a:ln w="22225">
                <a:solidFill>
                  <a:schemeClr val="accent2"/>
                </a:solidFill>
                <a:prstDash val="solid"/>
              </a:ln>
              <a:solidFill>
                <a:schemeClr val="accent2">
                  <a:lumMod val="40000"/>
                  <a:lumOff val="60000"/>
                </a:schemeClr>
              </a:solidFill>
              <a:effectLst/>
            </a:endParaRPr>
          </a:p>
        </p:txBody>
      </p:sp>
      <p:pic>
        <p:nvPicPr>
          <p:cNvPr id="7" name="Picture 6">
            <a:extLst>
              <a:ext uri="{FF2B5EF4-FFF2-40B4-BE49-F238E27FC236}">
                <a16:creationId xmlns:a16="http://schemas.microsoft.com/office/drawing/2014/main" id="{C31F056A-725C-4611-90FE-4A5F6DF22EB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6924" y="6308644"/>
            <a:ext cx="285687" cy="283464"/>
          </a:xfrm>
          <a:prstGeom prst="rect">
            <a:avLst/>
          </a:prstGeom>
        </p:spPr>
      </p:pic>
      <p:pic>
        <p:nvPicPr>
          <p:cNvPr id="9" name="Picture 8">
            <a:extLst>
              <a:ext uri="{FF2B5EF4-FFF2-40B4-BE49-F238E27FC236}">
                <a16:creationId xmlns:a16="http://schemas.microsoft.com/office/drawing/2014/main" id="{B543D95E-F462-4AC5-A9D2-D4C84679107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85939" y="54975"/>
            <a:ext cx="2011680" cy="1142277"/>
          </a:xfrm>
          <a:prstGeom prst="rect">
            <a:avLst/>
          </a:prstGeom>
        </p:spPr>
      </p:pic>
      <p:sp>
        <p:nvSpPr>
          <p:cNvPr id="10" name="TextBox 9">
            <a:extLst>
              <a:ext uri="{FF2B5EF4-FFF2-40B4-BE49-F238E27FC236}">
                <a16:creationId xmlns:a16="http://schemas.microsoft.com/office/drawing/2014/main" id="{B921A712-C47A-4836-B73E-A9CAF0F3A5AB}"/>
              </a:ext>
            </a:extLst>
          </p:cNvPr>
          <p:cNvSpPr txBox="1"/>
          <p:nvPr/>
        </p:nvSpPr>
        <p:spPr>
          <a:xfrm>
            <a:off x="417095" y="966811"/>
            <a:ext cx="1614905" cy="3539430"/>
          </a:xfrm>
          <a:prstGeom prst="rect">
            <a:avLst/>
          </a:prstGeom>
          <a:noFill/>
        </p:spPr>
        <p:txBody>
          <a:bodyPr wrap="square" rtlCol="0">
            <a:spAutoFit/>
          </a:bodyPr>
          <a:lstStyle/>
          <a:p>
            <a:r>
              <a:rPr lang="en-US" sz="2800" dirty="0">
                <a:solidFill>
                  <a:schemeClr val="accent6">
                    <a:lumMod val="50000"/>
                  </a:schemeClr>
                </a:solidFill>
              </a:rPr>
              <a:t>70% of FIB-DM entities are a subtype of the concept entity</a:t>
            </a:r>
          </a:p>
        </p:txBody>
      </p:sp>
      <p:sp>
        <p:nvSpPr>
          <p:cNvPr id="11" name="TextBox 10">
            <a:extLst>
              <a:ext uri="{FF2B5EF4-FFF2-40B4-BE49-F238E27FC236}">
                <a16:creationId xmlns:a16="http://schemas.microsoft.com/office/drawing/2014/main" id="{C071CD3D-9488-4BB4-A7D4-A299814D4544}"/>
              </a:ext>
            </a:extLst>
          </p:cNvPr>
          <p:cNvSpPr txBox="1"/>
          <p:nvPr/>
        </p:nvSpPr>
        <p:spPr>
          <a:xfrm>
            <a:off x="10315075" y="2726897"/>
            <a:ext cx="1651092" cy="3539430"/>
          </a:xfrm>
          <a:prstGeom prst="rect">
            <a:avLst/>
          </a:prstGeom>
          <a:noFill/>
        </p:spPr>
        <p:txBody>
          <a:bodyPr wrap="square" rtlCol="0">
            <a:spAutoFit/>
          </a:bodyPr>
          <a:lstStyle/>
          <a:p>
            <a:r>
              <a:rPr lang="en-US" sz="2800" dirty="0">
                <a:solidFill>
                  <a:schemeClr val="accent6">
                    <a:lumMod val="50000"/>
                  </a:schemeClr>
                </a:solidFill>
              </a:rPr>
              <a:t>Enough to visualize design in user-friendly concept maps</a:t>
            </a:r>
          </a:p>
        </p:txBody>
      </p:sp>
      <p:sp>
        <p:nvSpPr>
          <p:cNvPr id="8" name="Rectangle 7">
            <a:extLst>
              <a:ext uri="{FF2B5EF4-FFF2-40B4-BE49-F238E27FC236}">
                <a16:creationId xmlns:a16="http://schemas.microsoft.com/office/drawing/2014/main" id="{AE767B4D-92D1-42D2-8F94-4FE0D9C432CE}"/>
              </a:ext>
            </a:extLst>
          </p:cNvPr>
          <p:cNvSpPr/>
          <p:nvPr/>
        </p:nvSpPr>
        <p:spPr>
          <a:xfrm>
            <a:off x="10160000" y="1197252"/>
            <a:ext cx="1937620" cy="400110"/>
          </a:xfrm>
          <a:prstGeom prst="rect">
            <a:avLst/>
          </a:prstGeom>
        </p:spPr>
        <p:txBody>
          <a:bodyPr wrap="square">
            <a:spAutoFit/>
          </a:bodyPr>
          <a:lstStyle/>
          <a:p>
            <a:r>
              <a:rPr lang="en-US" sz="1000" dirty="0">
                <a:hlinkClick r:id="rId10"/>
              </a:rPr>
              <a:t>https://fib-dm.com/semantics-for-finance-users/</a:t>
            </a:r>
            <a:r>
              <a:rPr lang="en-US" sz="1000" dirty="0"/>
              <a:t> </a:t>
            </a:r>
          </a:p>
        </p:txBody>
      </p:sp>
    </p:spTree>
    <p:custDataLst>
      <p:tags r:id="rId1"/>
    </p:custDataLst>
    <p:extLst>
      <p:ext uri="{BB962C8B-B14F-4D97-AF65-F5344CB8AC3E}">
        <p14:creationId xmlns:p14="http://schemas.microsoft.com/office/powerpoint/2010/main" val="474390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B19109E-8321-4803-B105-BCB7E9199077}"/>
              </a:ext>
            </a:extLst>
          </p:cNvPr>
          <p:cNvSpPr>
            <a:spLocks noGrp="1"/>
          </p:cNvSpPr>
          <p:nvPr>
            <p:ph type="title"/>
          </p:nvPr>
        </p:nvSpPr>
        <p:spPr/>
        <p:txBody>
          <a:bodyPr>
            <a:noAutofit/>
          </a:bodyPr>
          <a:lstStyle/>
          <a:p>
            <a:r>
              <a:rPr lang="en-US" sz="3600" dirty="0"/>
              <a:t>The concepts and vocabulary directly derive from the data model.</a:t>
            </a:r>
          </a:p>
        </p:txBody>
      </p:sp>
      <p:sp>
        <p:nvSpPr>
          <p:cNvPr id="3" name="Footer Placeholder 2">
            <a:extLst>
              <a:ext uri="{FF2B5EF4-FFF2-40B4-BE49-F238E27FC236}">
                <a16:creationId xmlns:a16="http://schemas.microsoft.com/office/drawing/2014/main" id="{B77DCD49-D161-49FE-B44C-DD5B30ED5BED}"/>
              </a:ext>
            </a:extLst>
          </p:cNvPr>
          <p:cNvSpPr>
            <a:spLocks noGrp="1"/>
          </p:cNvSpPr>
          <p:nvPr>
            <p:ph type="ftr" sz="quarter" idx="11"/>
          </p:nvPr>
        </p:nvSpPr>
        <p:spPr/>
        <p:txBody>
          <a:bodyPr/>
          <a:lstStyle/>
          <a:p>
            <a:r>
              <a:rPr lang="pt-BR"/>
              <a:t>https://fib-dm.com © Jayzed Data Models Inc. 2019     </a:t>
            </a:r>
            <a:endParaRPr lang="pt-BR" dirty="0"/>
          </a:p>
        </p:txBody>
      </p:sp>
      <p:pic>
        <p:nvPicPr>
          <p:cNvPr id="5" name="Picture 2" descr="Bank Call Report Entity Schedule concept map">
            <a:extLst>
              <a:ext uri="{FF2B5EF4-FFF2-40B4-BE49-F238E27FC236}">
                <a16:creationId xmlns:a16="http://schemas.microsoft.com/office/drawing/2014/main" id="{BCE3BBB3-4CC4-42B4-BEE0-B74F71F9A3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530" y="2277980"/>
            <a:ext cx="4733611" cy="3815454"/>
          </a:xfrm>
          <a:prstGeom prst="rect">
            <a:avLst/>
          </a:prstGeom>
          <a:noFill/>
          <a:extLst>
            <a:ext uri="{909E8E84-426E-40DD-AFC4-6F175D3DCCD1}">
              <a14:hiddenFill xmlns:a14="http://schemas.microsoft.com/office/drawing/2010/main">
                <a:solidFill>
                  <a:srgbClr val="FFFFFF"/>
                </a:solidFill>
              </a14:hiddenFill>
            </a:ext>
          </a:extLst>
        </p:spPr>
      </p:pic>
      <p:sp>
        <p:nvSpPr>
          <p:cNvPr id="9" name="Arrow: Left-Right 8">
            <a:extLst>
              <a:ext uri="{FF2B5EF4-FFF2-40B4-BE49-F238E27FC236}">
                <a16:creationId xmlns:a16="http://schemas.microsoft.com/office/drawing/2014/main" id="{3FAEF33F-C752-44FD-95C1-8CBBFE51EB62}"/>
              </a:ext>
            </a:extLst>
          </p:cNvPr>
          <p:cNvSpPr/>
          <p:nvPr/>
        </p:nvSpPr>
        <p:spPr>
          <a:xfrm>
            <a:off x="4430837" y="4008438"/>
            <a:ext cx="987552" cy="430827"/>
          </a:xfrm>
          <a:prstGeom prst="lef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dirty="0">
              <a:solidFill>
                <a:schemeClr val="tx1"/>
              </a:solidFill>
            </a:endParaRPr>
          </a:p>
        </p:txBody>
      </p:sp>
      <p:sp>
        <p:nvSpPr>
          <p:cNvPr id="2" name="TextBox 1">
            <a:extLst>
              <a:ext uri="{FF2B5EF4-FFF2-40B4-BE49-F238E27FC236}">
                <a16:creationId xmlns:a16="http://schemas.microsoft.com/office/drawing/2014/main" id="{CA2372B7-C57A-44D1-8A99-5ED902C41A86}"/>
              </a:ext>
            </a:extLst>
          </p:cNvPr>
          <p:cNvSpPr txBox="1"/>
          <p:nvPr/>
        </p:nvSpPr>
        <p:spPr>
          <a:xfrm>
            <a:off x="1042737" y="1732547"/>
            <a:ext cx="3056021" cy="369332"/>
          </a:xfrm>
          <a:prstGeom prst="rect">
            <a:avLst/>
          </a:prstGeom>
          <a:noFill/>
        </p:spPr>
        <p:txBody>
          <a:bodyPr wrap="square" rtlCol="0">
            <a:spAutoFit/>
          </a:bodyPr>
          <a:lstStyle/>
          <a:p>
            <a:r>
              <a:rPr lang="en-US" dirty="0">
                <a:solidFill>
                  <a:schemeClr val="accent6">
                    <a:lumMod val="50000"/>
                  </a:schemeClr>
                </a:solidFill>
              </a:rPr>
              <a:t>Finance, Business User</a:t>
            </a:r>
          </a:p>
        </p:txBody>
      </p:sp>
      <p:sp>
        <p:nvSpPr>
          <p:cNvPr id="8" name="TextBox 7">
            <a:extLst>
              <a:ext uri="{FF2B5EF4-FFF2-40B4-BE49-F238E27FC236}">
                <a16:creationId xmlns:a16="http://schemas.microsoft.com/office/drawing/2014/main" id="{D07CF1B8-8B15-4E5E-95A8-602E10744193}"/>
              </a:ext>
            </a:extLst>
          </p:cNvPr>
          <p:cNvSpPr txBox="1"/>
          <p:nvPr/>
        </p:nvSpPr>
        <p:spPr>
          <a:xfrm>
            <a:off x="5573357" y="1732547"/>
            <a:ext cx="1573401" cy="369332"/>
          </a:xfrm>
          <a:prstGeom prst="rect">
            <a:avLst/>
          </a:prstGeom>
          <a:noFill/>
        </p:spPr>
        <p:txBody>
          <a:bodyPr wrap="square" rtlCol="0">
            <a:spAutoFit/>
          </a:bodyPr>
          <a:lstStyle/>
          <a:p>
            <a:r>
              <a:rPr lang="en-US" dirty="0">
                <a:solidFill>
                  <a:schemeClr val="accent6">
                    <a:lumMod val="50000"/>
                  </a:schemeClr>
                </a:solidFill>
              </a:rPr>
              <a:t>Data Architect</a:t>
            </a:r>
          </a:p>
        </p:txBody>
      </p:sp>
      <p:pic>
        <p:nvPicPr>
          <p:cNvPr id="10" name="Picture 9">
            <a:extLst>
              <a:ext uri="{FF2B5EF4-FFF2-40B4-BE49-F238E27FC236}">
                <a16:creationId xmlns:a16="http://schemas.microsoft.com/office/drawing/2014/main" id="{284F2EE3-45D2-47C9-B36F-1173AA4416A0}"/>
              </a:ext>
            </a:extLst>
          </p:cNvPr>
          <p:cNvPicPr>
            <a:picLocks noChangeAspect="1"/>
          </p:cNvPicPr>
          <p:nvPr/>
        </p:nvPicPr>
        <p:blipFill>
          <a:blip r:embed="rId3"/>
          <a:stretch>
            <a:fillRect/>
          </a:stretch>
        </p:blipFill>
        <p:spPr>
          <a:xfrm>
            <a:off x="5496202" y="2076170"/>
            <a:ext cx="6277268" cy="4219074"/>
          </a:xfrm>
          <a:prstGeom prst="rect">
            <a:avLst/>
          </a:prstGeom>
        </p:spPr>
      </p:pic>
      <p:sp>
        <p:nvSpPr>
          <p:cNvPr id="13" name="TextBox 12">
            <a:extLst>
              <a:ext uri="{FF2B5EF4-FFF2-40B4-BE49-F238E27FC236}">
                <a16:creationId xmlns:a16="http://schemas.microsoft.com/office/drawing/2014/main" id="{70E22BD8-278E-4BD2-A83E-03884867EC71}"/>
              </a:ext>
            </a:extLst>
          </p:cNvPr>
          <p:cNvSpPr txBox="1"/>
          <p:nvPr/>
        </p:nvSpPr>
        <p:spPr>
          <a:xfrm>
            <a:off x="3320716" y="1779702"/>
            <a:ext cx="960120" cy="276999"/>
          </a:xfrm>
          <a:prstGeom prst="rect">
            <a:avLst/>
          </a:prstGeom>
          <a:noFill/>
        </p:spPr>
        <p:txBody>
          <a:bodyPr wrap="square" rtlCol="0">
            <a:spAutoFit/>
          </a:bodyPr>
          <a:lstStyle/>
          <a:p>
            <a:r>
              <a:rPr lang="en-US" sz="1200" dirty="0">
                <a:solidFill>
                  <a:schemeClr val="accent6">
                    <a:lumMod val="50000"/>
                  </a:schemeClr>
                </a:solidFill>
              </a:rPr>
              <a:t>(MS-Visio)</a:t>
            </a:r>
          </a:p>
        </p:txBody>
      </p:sp>
      <p:sp>
        <p:nvSpPr>
          <p:cNvPr id="14" name="TextBox 13">
            <a:extLst>
              <a:ext uri="{FF2B5EF4-FFF2-40B4-BE49-F238E27FC236}">
                <a16:creationId xmlns:a16="http://schemas.microsoft.com/office/drawing/2014/main" id="{02B04226-C669-46C3-8123-D762A0BE0E7C}"/>
              </a:ext>
            </a:extLst>
          </p:cNvPr>
          <p:cNvSpPr txBox="1"/>
          <p:nvPr/>
        </p:nvSpPr>
        <p:spPr>
          <a:xfrm>
            <a:off x="7026442" y="1779702"/>
            <a:ext cx="852638" cy="276999"/>
          </a:xfrm>
          <a:prstGeom prst="rect">
            <a:avLst/>
          </a:prstGeom>
          <a:noFill/>
        </p:spPr>
        <p:txBody>
          <a:bodyPr wrap="square" rtlCol="0">
            <a:spAutoFit/>
          </a:bodyPr>
          <a:lstStyle/>
          <a:p>
            <a:r>
              <a:rPr lang="en-US" sz="1200" dirty="0">
                <a:solidFill>
                  <a:schemeClr val="accent6">
                    <a:lumMod val="50000"/>
                  </a:schemeClr>
                </a:solidFill>
              </a:rPr>
              <a:t>(Sparx EA)</a:t>
            </a:r>
          </a:p>
        </p:txBody>
      </p:sp>
      <p:pic>
        <p:nvPicPr>
          <p:cNvPr id="12" name="Picture 11">
            <a:extLst>
              <a:ext uri="{FF2B5EF4-FFF2-40B4-BE49-F238E27FC236}">
                <a16:creationId xmlns:a16="http://schemas.microsoft.com/office/drawing/2014/main" id="{BA10CAB1-A689-44DC-A1C9-FF043504B4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32353" y="44716"/>
            <a:ext cx="2011680" cy="1132851"/>
          </a:xfrm>
          <a:prstGeom prst="rect">
            <a:avLst/>
          </a:prstGeom>
        </p:spPr>
      </p:pic>
      <p:sp>
        <p:nvSpPr>
          <p:cNvPr id="4" name="Rectangle 3">
            <a:extLst>
              <a:ext uri="{FF2B5EF4-FFF2-40B4-BE49-F238E27FC236}">
                <a16:creationId xmlns:a16="http://schemas.microsoft.com/office/drawing/2014/main" id="{F19BBEEF-CA1F-4C3B-B535-5A1011F4BBEB}"/>
              </a:ext>
            </a:extLst>
          </p:cNvPr>
          <p:cNvSpPr/>
          <p:nvPr/>
        </p:nvSpPr>
        <p:spPr>
          <a:xfrm>
            <a:off x="10132353" y="1177567"/>
            <a:ext cx="1818126" cy="246221"/>
          </a:xfrm>
          <a:prstGeom prst="rect">
            <a:avLst/>
          </a:prstGeom>
        </p:spPr>
        <p:txBody>
          <a:bodyPr wrap="none">
            <a:spAutoFit/>
          </a:bodyPr>
          <a:lstStyle/>
          <a:p>
            <a:r>
              <a:rPr lang="en-US" sz="1000" dirty="0">
                <a:hlinkClick r:id="rId5"/>
              </a:rPr>
              <a:t>https://youtu.be/pk6Ul0ghnZE</a:t>
            </a:r>
            <a:r>
              <a:rPr lang="en-US" sz="1000" dirty="0"/>
              <a:t> </a:t>
            </a:r>
          </a:p>
        </p:txBody>
      </p:sp>
    </p:spTree>
    <p:extLst>
      <p:ext uri="{BB962C8B-B14F-4D97-AF65-F5344CB8AC3E}">
        <p14:creationId xmlns:p14="http://schemas.microsoft.com/office/powerpoint/2010/main" val="3558301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0C7413F-33F5-4051-ADF2-3AAE644F49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9947" y="1917213"/>
            <a:ext cx="6752133" cy="3782522"/>
          </a:xfrm>
          <a:prstGeom prst="rect">
            <a:avLst/>
          </a:prstGeom>
        </p:spPr>
      </p:pic>
      <p:pic>
        <p:nvPicPr>
          <p:cNvPr id="5" name="Picture 2" descr="Bank Call Report Entity Schedule concept map">
            <a:extLst>
              <a:ext uri="{FF2B5EF4-FFF2-40B4-BE49-F238E27FC236}">
                <a16:creationId xmlns:a16="http://schemas.microsoft.com/office/drawing/2014/main" id="{BCE3BBB3-4CC4-42B4-BEE0-B74F71F9A3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4" y="2408423"/>
            <a:ext cx="4146310" cy="334206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8B19109E-8321-4803-B105-BCB7E9199077}"/>
              </a:ext>
            </a:extLst>
          </p:cNvPr>
          <p:cNvSpPr>
            <a:spLocks noGrp="1"/>
          </p:cNvSpPr>
          <p:nvPr>
            <p:ph type="title"/>
          </p:nvPr>
        </p:nvSpPr>
        <p:spPr>
          <a:xfrm>
            <a:off x="619124" y="365125"/>
            <a:ext cx="10631261" cy="914400"/>
          </a:xfrm>
        </p:spPr>
        <p:txBody>
          <a:bodyPr>
            <a:noAutofit/>
          </a:bodyPr>
          <a:lstStyle/>
          <a:p>
            <a:r>
              <a:rPr lang="en-US" sz="3600" dirty="0"/>
              <a:t>The concepts and vocabulary directly correspond to the ontology.</a:t>
            </a:r>
          </a:p>
        </p:txBody>
      </p:sp>
      <p:sp>
        <p:nvSpPr>
          <p:cNvPr id="3" name="Footer Placeholder 2">
            <a:extLst>
              <a:ext uri="{FF2B5EF4-FFF2-40B4-BE49-F238E27FC236}">
                <a16:creationId xmlns:a16="http://schemas.microsoft.com/office/drawing/2014/main" id="{B77DCD49-D161-49FE-B44C-DD5B30ED5BED}"/>
              </a:ext>
            </a:extLst>
          </p:cNvPr>
          <p:cNvSpPr>
            <a:spLocks noGrp="1"/>
          </p:cNvSpPr>
          <p:nvPr>
            <p:ph type="ftr" sz="quarter" idx="11"/>
          </p:nvPr>
        </p:nvSpPr>
        <p:spPr/>
        <p:txBody>
          <a:bodyPr/>
          <a:lstStyle/>
          <a:p>
            <a:r>
              <a:rPr lang="pt-BR"/>
              <a:t>https://fib-dm.com © Jayzed Data Models Inc. 2019     </a:t>
            </a:r>
            <a:endParaRPr lang="pt-BR" dirty="0"/>
          </a:p>
        </p:txBody>
      </p:sp>
      <p:sp>
        <p:nvSpPr>
          <p:cNvPr id="9" name="Arrow: Left-Right 8">
            <a:extLst>
              <a:ext uri="{FF2B5EF4-FFF2-40B4-BE49-F238E27FC236}">
                <a16:creationId xmlns:a16="http://schemas.microsoft.com/office/drawing/2014/main" id="{3FAEF33F-C752-44FD-95C1-8CBBFE51EB62}"/>
              </a:ext>
            </a:extLst>
          </p:cNvPr>
          <p:cNvSpPr/>
          <p:nvPr/>
        </p:nvSpPr>
        <p:spPr>
          <a:xfrm>
            <a:off x="4098793" y="3700420"/>
            <a:ext cx="987552" cy="430827"/>
          </a:xfrm>
          <a:prstGeom prst="lef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sz="1400" dirty="0">
              <a:solidFill>
                <a:schemeClr val="tx1"/>
              </a:solidFill>
            </a:endParaRPr>
          </a:p>
        </p:txBody>
      </p:sp>
      <p:sp>
        <p:nvSpPr>
          <p:cNvPr id="10" name="TextBox 9">
            <a:extLst>
              <a:ext uri="{FF2B5EF4-FFF2-40B4-BE49-F238E27FC236}">
                <a16:creationId xmlns:a16="http://schemas.microsoft.com/office/drawing/2014/main" id="{C5420DDB-25D2-45FD-A307-9481516A9C82}"/>
              </a:ext>
            </a:extLst>
          </p:cNvPr>
          <p:cNvSpPr txBox="1"/>
          <p:nvPr/>
        </p:nvSpPr>
        <p:spPr>
          <a:xfrm>
            <a:off x="1042737" y="1732547"/>
            <a:ext cx="3056021" cy="369332"/>
          </a:xfrm>
          <a:prstGeom prst="rect">
            <a:avLst/>
          </a:prstGeom>
          <a:noFill/>
        </p:spPr>
        <p:txBody>
          <a:bodyPr wrap="square" rtlCol="0">
            <a:spAutoFit/>
          </a:bodyPr>
          <a:lstStyle/>
          <a:p>
            <a:r>
              <a:rPr lang="en-US" dirty="0">
                <a:solidFill>
                  <a:schemeClr val="accent6">
                    <a:lumMod val="50000"/>
                  </a:schemeClr>
                </a:solidFill>
              </a:rPr>
              <a:t>Finance, Business User</a:t>
            </a:r>
          </a:p>
        </p:txBody>
      </p:sp>
      <p:sp>
        <p:nvSpPr>
          <p:cNvPr id="11" name="TextBox 10">
            <a:extLst>
              <a:ext uri="{FF2B5EF4-FFF2-40B4-BE49-F238E27FC236}">
                <a16:creationId xmlns:a16="http://schemas.microsoft.com/office/drawing/2014/main" id="{8DC8BA11-9534-4C8A-B7EF-AFDA2C171C33}"/>
              </a:ext>
            </a:extLst>
          </p:cNvPr>
          <p:cNvSpPr txBox="1"/>
          <p:nvPr/>
        </p:nvSpPr>
        <p:spPr>
          <a:xfrm>
            <a:off x="5573357" y="1732547"/>
            <a:ext cx="3056021" cy="369332"/>
          </a:xfrm>
          <a:prstGeom prst="rect">
            <a:avLst/>
          </a:prstGeom>
          <a:noFill/>
        </p:spPr>
        <p:txBody>
          <a:bodyPr wrap="square" rtlCol="0">
            <a:spAutoFit/>
          </a:bodyPr>
          <a:lstStyle/>
          <a:p>
            <a:r>
              <a:rPr lang="en-US" dirty="0">
                <a:solidFill>
                  <a:schemeClr val="accent6">
                    <a:lumMod val="50000"/>
                  </a:schemeClr>
                </a:solidFill>
              </a:rPr>
              <a:t>Ontologist</a:t>
            </a:r>
          </a:p>
        </p:txBody>
      </p:sp>
      <p:sp>
        <p:nvSpPr>
          <p:cNvPr id="14" name="TextBox 13">
            <a:extLst>
              <a:ext uri="{FF2B5EF4-FFF2-40B4-BE49-F238E27FC236}">
                <a16:creationId xmlns:a16="http://schemas.microsoft.com/office/drawing/2014/main" id="{AECBFFD1-CFCD-408C-9458-DEC15985A576}"/>
              </a:ext>
            </a:extLst>
          </p:cNvPr>
          <p:cNvSpPr txBox="1"/>
          <p:nvPr/>
        </p:nvSpPr>
        <p:spPr>
          <a:xfrm>
            <a:off x="3352800" y="1789254"/>
            <a:ext cx="960120" cy="276999"/>
          </a:xfrm>
          <a:prstGeom prst="rect">
            <a:avLst/>
          </a:prstGeom>
          <a:noFill/>
        </p:spPr>
        <p:txBody>
          <a:bodyPr wrap="square" rtlCol="0">
            <a:spAutoFit/>
          </a:bodyPr>
          <a:lstStyle/>
          <a:p>
            <a:r>
              <a:rPr lang="en-US" sz="1200" dirty="0">
                <a:solidFill>
                  <a:schemeClr val="accent6">
                    <a:lumMod val="50000"/>
                  </a:schemeClr>
                </a:solidFill>
              </a:rPr>
              <a:t>(MS-Visio)</a:t>
            </a:r>
          </a:p>
        </p:txBody>
      </p:sp>
      <p:sp>
        <p:nvSpPr>
          <p:cNvPr id="15" name="TextBox 14">
            <a:extLst>
              <a:ext uri="{FF2B5EF4-FFF2-40B4-BE49-F238E27FC236}">
                <a16:creationId xmlns:a16="http://schemas.microsoft.com/office/drawing/2014/main" id="{4A64AF44-214F-4524-9609-B04415434FB5}"/>
              </a:ext>
            </a:extLst>
          </p:cNvPr>
          <p:cNvSpPr txBox="1"/>
          <p:nvPr/>
        </p:nvSpPr>
        <p:spPr>
          <a:xfrm>
            <a:off x="6622983" y="1778713"/>
            <a:ext cx="852638" cy="276999"/>
          </a:xfrm>
          <a:prstGeom prst="rect">
            <a:avLst/>
          </a:prstGeom>
          <a:noFill/>
        </p:spPr>
        <p:txBody>
          <a:bodyPr wrap="square" rtlCol="0">
            <a:spAutoFit/>
          </a:bodyPr>
          <a:lstStyle/>
          <a:p>
            <a:r>
              <a:rPr lang="en-US" sz="1200" dirty="0">
                <a:solidFill>
                  <a:schemeClr val="accent6">
                    <a:lumMod val="50000"/>
                  </a:schemeClr>
                </a:solidFill>
              </a:rPr>
              <a:t>(Protégé)</a:t>
            </a:r>
          </a:p>
        </p:txBody>
      </p:sp>
    </p:spTree>
    <p:extLst>
      <p:ext uri="{BB962C8B-B14F-4D97-AF65-F5344CB8AC3E}">
        <p14:creationId xmlns:p14="http://schemas.microsoft.com/office/powerpoint/2010/main" val="3063885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E02B9-DB36-4EB3-A5CC-9B9EB09C3550}"/>
              </a:ext>
            </a:extLst>
          </p:cNvPr>
          <p:cNvSpPr>
            <a:spLocks noGrp="1"/>
          </p:cNvSpPr>
          <p:nvPr>
            <p:ph type="title"/>
          </p:nvPr>
        </p:nvSpPr>
        <p:spPr/>
        <p:txBody>
          <a:bodyPr>
            <a:normAutofit fontScale="90000"/>
          </a:bodyPr>
          <a:lstStyle/>
          <a:p>
            <a:pPr algn="ctr"/>
            <a:r>
              <a:rPr lang="en-US" sz="3100" dirty="0"/>
              <a:t>Guide to the Reference Sheets </a:t>
            </a:r>
            <a:br>
              <a:rPr lang="en-US" sz="3100" dirty="0"/>
            </a:br>
            <a:r>
              <a:rPr lang="en-US" dirty="0"/>
              <a:t>Concept Name (Abbr.)</a:t>
            </a:r>
          </a:p>
        </p:txBody>
      </p:sp>
      <p:sp>
        <p:nvSpPr>
          <p:cNvPr id="3" name="Footer Placeholder 2">
            <a:extLst>
              <a:ext uri="{FF2B5EF4-FFF2-40B4-BE49-F238E27FC236}">
                <a16:creationId xmlns:a16="http://schemas.microsoft.com/office/drawing/2014/main" id="{D1AE9AED-FA0E-4DDE-A299-7BD483FC5989}"/>
              </a:ext>
            </a:extLst>
          </p:cNvPr>
          <p:cNvSpPr>
            <a:spLocks noGrp="1"/>
          </p:cNvSpPr>
          <p:nvPr>
            <p:ph type="ftr" sz="quarter" idx="11"/>
          </p:nvPr>
        </p:nvSpPr>
        <p:spPr/>
        <p:txBody>
          <a:bodyPr/>
          <a:lstStyle/>
          <a:p>
            <a:r>
              <a:rPr lang="pt-BR"/>
              <a:t>https://fib-dm.com	© Jayzed Data Models Inc. 2019     </a:t>
            </a:r>
            <a:endParaRPr lang="pt-BR" dirty="0"/>
          </a:p>
        </p:txBody>
      </p:sp>
      <p:pic>
        <p:nvPicPr>
          <p:cNvPr id="5" name="Picture 4">
            <a:extLst>
              <a:ext uri="{FF2B5EF4-FFF2-40B4-BE49-F238E27FC236}">
                <a16:creationId xmlns:a16="http://schemas.microsoft.com/office/drawing/2014/main" id="{292D4B74-EFD1-4CA3-AF33-EC4B3DAC58AA}"/>
              </a:ext>
            </a:extLst>
          </p:cNvPr>
          <p:cNvPicPr>
            <a:picLocks noChangeAspect="1"/>
          </p:cNvPicPr>
          <p:nvPr/>
        </p:nvPicPr>
        <p:blipFill>
          <a:blip r:embed="rId3">
            <a:alphaModFix amt="25000"/>
            <a:extLst>
              <a:ext uri="{28A0092B-C50C-407E-A947-70E740481C1C}">
                <a14:useLocalDpi xmlns:a14="http://schemas.microsoft.com/office/drawing/2010/main" val="0"/>
              </a:ext>
            </a:extLst>
          </a:blip>
          <a:stretch>
            <a:fillRect/>
          </a:stretch>
        </p:blipFill>
        <p:spPr>
          <a:xfrm>
            <a:off x="660028" y="327144"/>
            <a:ext cx="733333" cy="952381"/>
          </a:xfrm>
          <a:prstGeom prst="rect">
            <a:avLst/>
          </a:prstGeom>
        </p:spPr>
      </p:pic>
      <p:sp>
        <p:nvSpPr>
          <p:cNvPr id="6" name="Rectangle 5">
            <a:extLst>
              <a:ext uri="{FF2B5EF4-FFF2-40B4-BE49-F238E27FC236}">
                <a16:creationId xmlns:a16="http://schemas.microsoft.com/office/drawing/2014/main" id="{15BF40F7-4E47-4C21-A50E-B492813A3F44}"/>
              </a:ext>
            </a:extLst>
          </p:cNvPr>
          <p:cNvSpPr/>
          <p:nvPr/>
        </p:nvSpPr>
        <p:spPr>
          <a:xfrm>
            <a:off x="660027" y="1481184"/>
            <a:ext cx="6141825" cy="369332"/>
          </a:xfrm>
          <a:prstGeom prst="rect">
            <a:avLst/>
          </a:prstGeom>
        </p:spPr>
        <p:txBody>
          <a:bodyPr wrap="square">
            <a:spAutoFit/>
          </a:bodyPr>
          <a:lstStyle/>
          <a:p>
            <a:r>
              <a:rPr lang="en-US" i="1" dirty="0"/>
              <a:t>FIBO definition (cursive)</a:t>
            </a:r>
          </a:p>
        </p:txBody>
      </p:sp>
      <p:sp>
        <p:nvSpPr>
          <p:cNvPr id="8" name="Rectangle 7">
            <a:extLst>
              <a:ext uri="{FF2B5EF4-FFF2-40B4-BE49-F238E27FC236}">
                <a16:creationId xmlns:a16="http://schemas.microsoft.com/office/drawing/2014/main" id="{C62B15EB-74B2-412B-B369-FE11CF41259C}"/>
              </a:ext>
            </a:extLst>
          </p:cNvPr>
          <p:cNvSpPr/>
          <p:nvPr/>
        </p:nvSpPr>
        <p:spPr>
          <a:xfrm>
            <a:off x="660027" y="2204986"/>
            <a:ext cx="5861088" cy="369332"/>
          </a:xfrm>
          <a:prstGeom prst="rect">
            <a:avLst/>
          </a:prstGeom>
        </p:spPr>
        <p:txBody>
          <a:bodyPr wrap="square">
            <a:spAutoFit/>
          </a:bodyPr>
          <a:lstStyle/>
          <a:p>
            <a:r>
              <a:rPr lang="en-US" dirty="0"/>
              <a:t>Explanation, examples and most important subtypes</a:t>
            </a:r>
          </a:p>
        </p:txBody>
      </p:sp>
      <p:sp>
        <p:nvSpPr>
          <p:cNvPr id="9" name="Rectangle 8">
            <a:extLst>
              <a:ext uri="{FF2B5EF4-FFF2-40B4-BE49-F238E27FC236}">
                <a16:creationId xmlns:a16="http://schemas.microsoft.com/office/drawing/2014/main" id="{56C46ABD-F2DC-4E49-A99C-D65FDE37EC6F}"/>
              </a:ext>
            </a:extLst>
          </p:cNvPr>
          <p:cNvSpPr/>
          <p:nvPr/>
        </p:nvSpPr>
        <p:spPr>
          <a:xfrm>
            <a:off x="660027" y="4463120"/>
            <a:ext cx="5861089" cy="369332"/>
          </a:xfrm>
          <a:prstGeom prst="rect">
            <a:avLst/>
          </a:prstGeom>
        </p:spPr>
        <p:txBody>
          <a:bodyPr wrap="square">
            <a:spAutoFit/>
          </a:bodyPr>
          <a:lstStyle/>
          <a:p>
            <a:r>
              <a:rPr lang="en-US" dirty="0"/>
              <a:t>Explanation and examples of concept relationships</a:t>
            </a:r>
          </a:p>
        </p:txBody>
      </p:sp>
      <p:sp>
        <p:nvSpPr>
          <p:cNvPr id="10" name="TextBox 9">
            <a:extLst>
              <a:ext uri="{FF2B5EF4-FFF2-40B4-BE49-F238E27FC236}">
                <a16:creationId xmlns:a16="http://schemas.microsoft.com/office/drawing/2014/main" id="{7A3970DB-EEAC-45D8-B832-21D4FC7778DA}"/>
              </a:ext>
            </a:extLst>
          </p:cNvPr>
          <p:cNvSpPr txBox="1"/>
          <p:nvPr/>
        </p:nvSpPr>
        <p:spPr>
          <a:xfrm>
            <a:off x="7993044" y="1480349"/>
            <a:ext cx="409074" cy="307777"/>
          </a:xfrm>
          <a:prstGeom prst="rect">
            <a:avLst/>
          </a:prstGeom>
          <a:noFill/>
        </p:spPr>
        <p:txBody>
          <a:bodyPr wrap="square" rtlCol="0">
            <a:spAutoFit/>
          </a:bodyPr>
          <a:lstStyle/>
          <a:p>
            <a:r>
              <a:rPr lang="en-US" sz="1400" b="1" dirty="0">
                <a:solidFill>
                  <a:schemeClr val="accent6">
                    <a:lumMod val="50000"/>
                  </a:schemeClr>
                </a:solidFill>
              </a:rPr>
              <a:t>81</a:t>
            </a:r>
          </a:p>
        </p:txBody>
      </p:sp>
      <p:cxnSp>
        <p:nvCxnSpPr>
          <p:cNvPr id="13" name="Straight Connector 12">
            <a:extLst>
              <a:ext uri="{FF2B5EF4-FFF2-40B4-BE49-F238E27FC236}">
                <a16:creationId xmlns:a16="http://schemas.microsoft.com/office/drawing/2014/main" id="{0F9EE1D9-B15B-41EA-8244-E86B483DC835}"/>
              </a:ext>
            </a:extLst>
          </p:cNvPr>
          <p:cNvCxnSpPr/>
          <p:nvPr/>
        </p:nvCxnSpPr>
        <p:spPr>
          <a:xfrm>
            <a:off x="731452" y="3598804"/>
            <a:ext cx="10914352" cy="0"/>
          </a:xfrm>
          <a:prstGeom prst="line">
            <a:avLst/>
          </a:prstGeom>
          <a:ln>
            <a:prstDash val="solid"/>
          </a:ln>
        </p:spPr>
        <p:style>
          <a:lnRef idx="1">
            <a:schemeClr val="accent1"/>
          </a:lnRef>
          <a:fillRef idx="0">
            <a:schemeClr val="accent1"/>
          </a:fillRef>
          <a:effectRef idx="0">
            <a:schemeClr val="accent1"/>
          </a:effectRef>
          <a:fontRef idx="minor">
            <a:schemeClr val="tx1"/>
          </a:fontRef>
        </p:style>
      </p:cxnSp>
      <p:sp>
        <p:nvSpPr>
          <p:cNvPr id="11" name="Callout: Line with No Border 10">
            <a:extLst>
              <a:ext uri="{FF2B5EF4-FFF2-40B4-BE49-F238E27FC236}">
                <a16:creationId xmlns:a16="http://schemas.microsoft.com/office/drawing/2014/main" id="{63D1041D-1F99-4AFD-8219-06FAE76F63D1}"/>
              </a:ext>
            </a:extLst>
          </p:cNvPr>
          <p:cNvSpPr/>
          <p:nvPr/>
        </p:nvSpPr>
        <p:spPr>
          <a:xfrm>
            <a:off x="1649381" y="1084132"/>
            <a:ext cx="603763" cy="338554"/>
          </a:xfrm>
          <a:prstGeom prst="callout1">
            <a:avLst>
              <a:gd name="adj1" fmla="val 18750"/>
              <a:gd name="adj2" fmla="val -8333"/>
              <a:gd name="adj3" fmla="val -60926"/>
              <a:gd name="adj4" fmla="val -5268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600" b="1" dirty="0">
                <a:solidFill>
                  <a:srgbClr val="FF0000"/>
                </a:solidFill>
              </a:rPr>
              <a:t>Icon</a:t>
            </a:r>
          </a:p>
        </p:txBody>
      </p:sp>
      <p:sp>
        <p:nvSpPr>
          <p:cNvPr id="15" name="Callout: Line with No Border 14">
            <a:extLst>
              <a:ext uri="{FF2B5EF4-FFF2-40B4-BE49-F238E27FC236}">
                <a16:creationId xmlns:a16="http://schemas.microsoft.com/office/drawing/2014/main" id="{53678341-A0DB-4459-AAF7-7958BAC82EF5}"/>
              </a:ext>
            </a:extLst>
          </p:cNvPr>
          <p:cNvSpPr/>
          <p:nvPr/>
        </p:nvSpPr>
        <p:spPr>
          <a:xfrm>
            <a:off x="9952518" y="622468"/>
            <a:ext cx="1232038" cy="584775"/>
          </a:xfrm>
          <a:prstGeom prst="callout1">
            <a:avLst>
              <a:gd name="adj1" fmla="val 104042"/>
              <a:gd name="adj2" fmla="val 34701"/>
              <a:gd name="adj3" fmla="val 200635"/>
              <a:gd name="adj4" fmla="val -2326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600" dirty="0">
                <a:solidFill>
                  <a:srgbClr val="FF0000"/>
                </a:solidFill>
              </a:rPr>
              <a:t>important</a:t>
            </a:r>
            <a:r>
              <a:rPr lang="en-US" sz="1600" b="1" dirty="0">
                <a:solidFill>
                  <a:srgbClr val="FF0000"/>
                </a:solidFill>
              </a:rPr>
              <a:t> Subtypes</a:t>
            </a:r>
          </a:p>
        </p:txBody>
      </p:sp>
      <p:sp>
        <p:nvSpPr>
          <p:cNvPr id="16" name="Callout: Line with No Border 15">
            <a:extLst>
              <a:ext uri="{FF2B5EF4-FFF2-40B4-BE49-F238E27FC236}">
                <a16:creationId xmlns:a16="http://schemas.microsoft.com/office/drawing/2014/main" id="{6AC4368D-9371-44E9-A312-D702F4553010}"/>
              </a:ext>
            </a:extLst>
          </p:cNvPr>
          <p:cNvSpPr/>
          <p:nvPr/>
        </p:nvSpPr>
        <p:spPr>
          <a:xfrm>
            <a:off x="5949613" y="1631983"/>
            <a:ext cx="1504817" cy="584775"/>
          </a:xfrm>
          <a:prstGeom prst="callout1">
            <a:avLst>
              <a:gd name="adj1" fmla="val 54663"/>
              <a:gd name="adj2" fmla="val 92907"/>
              <a:gd name="adj3" fmla="val 10899"/>
              <a:gd name="adj4" fmla="val 14023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600" dirty="0">
                <a:solidFill>
                  <a:srgbClr val="FF0000"/>
                </a:solidFill>
              </a:rPr>
              <a:t>Number of subtypes</a:t>
            </a:r>
          </a:p>
        </p:txBody>
      </p:sp>
      <p:sp>
        <p:nvSpPr>
          <p:cNvPr id="17" name="Callout: Line with No Border 16">
            <a:extLst>
              <a:ext uri="{FF2B5EF4-FFF2-40B4-BE49-F238E27FC236}">
                <a16:creationId xmlns:a16="http://schemas.microsoft.com/office/drawing/2014/main" id="{384A1DFB-B9E2-475F-B34A-3FB3A5DFDB09}"/>
              </a:ext>
            </a:extLst>
          </p:cNvPr>
          <p:cNvSpPr/>
          <p:nvPr/>
        </p:nvSpPr>
        <p:spPr>
          <a:xfrm>
            <a:off x="7584707" y="6063588"/>
            <a:ext cx="3359217" cy="338554"/>
          </a:xfrm>
          <a:prstGeom prst="callout1">
            <a:avLst>
              <a:gd name="adj1" fmla="val 7378"/>
              <a:gd name="adj2" fmla="val 44709"/>
              <a:gd name="adj3" fmla="val -55689"/>
              <a:gd name="adj4" fmla="val 50593"/>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600" dirty="0">
                <a:solidFill>
                  <a:srgbClr val="FF0000"/>
                </a:solidFill>
              </a:rPr>
              <a:t>significant </a:t>
            </a:r>
            <a:r>
              <a:rPr lang="en-US" sz="1600" b="1" dirty="0">
                <a:solidFill>
                  <a:srgbClr val="FF0000"/>
                </a:solidFill>
              </a:rPr>
              <a:t>Concept Relationships</a:t>
            </a:r>
          </a:p>
        </p:txBody>
      </p:sp>
      <p:sp>
        <p:nvSpPr>
          <p:cNvPr id="18" name="Callout: Line with No Border 17">
            <a:extLst>
              <a:ext uri="{FF2B5EF4-FFF2-40B4-BE49-F238E27FC236}">
                <a16:creationId xmlns:a16="http://schemas.microsoft.com/office/drawing/2014/main" id="{AD61D6FE-B6E3-478D-8441-BCCD08247AA3}"/>
              </a:ext>
            </a:extLst>
          </p:cNvPr>
          <p:cNvSpPr/>
          <p:nvPr/>
        </p:nvSpPr>
        <p:spPr>
          <a:xfrm>
            <a:off x="660027" y="2635897"/>
            <a:ext cx="5861087" cy="830997"/>
          </a:xfrm>
          <a:prstGeom prst="callout1">
            <a:avLst>
              <a:gd name="adj1" fmla="val 50774"/>
              <a:gd name="adj2" fmla="val 99132"/>
              <a:gd name="adj3" fmla="val 48213"/>
              <a:gd name="adj4" fmla="val 107746"/>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1600" dirty="0">
                <a:solidFill>
                  <a:srgbClr val="FF0000"/>
                </a:solidFill>
              </a:rPr>
              <a:t>Note: The FIB-DM website has fully scalable diagrams of the complete subtype hierarchies. Download the SVG files here:</a:t>
            </a:r>
            <a:br>
              <a:rPr lang="en-US" sz="1600" dirty="0">
                <a:solidFill>
                  <a:srgbClr val="FF0000"/>
                </a:solidFill>
              </a:rPr>
            </a:br>
            <a:r>
              <a:rPr lang="en-US" sz="1600" dirty="0">
                <a:hlinkClick r:id="rId4"/>
              </a:rPr>
              <a:t>https://fib-dm.com/financial-industry-business-concept-diagrams/</a:t>
            </a:r>
            <a:r>
              <a:rPr lang="en-US" sz="1600" dirty="0">
                <a:solidFill>
                  <a:srgbClr val="FF0000"/>
                </a:solidFill>
              </a:rPr>
              <a:t> </a:t>
            </a:r>
            <a:endParaRPr lang="en-US" sz="1600" b="1" dirty="0">
              <a:solidFill>
                <a:srgbClr val="FF0000"/>
              </a:solidFill>
            </a:endParaRPr>
          </a:p>
        </p:txBody>
      </p:sp>
      <p:pic>
        <p:nvPicPr>
          <p:cNvPr id="4" name="Picture 3">
            <a:extLst>
              <a:ext uri="{FF2B5EF4-FFF2-40B4-BE49-F238E27FC236}">
                <a16:creationId xmlns:a16="http://schemas.microsoft.com/office/drawing/2014/main" id="{70675297-EB5C-4284-B2E5-16FC04FEC268}"/>
              </a:ext>
            </a:extLst>
          </p:cNvPr>
          <p:cNvPicPr>
            <a:picLocks noChangeAspect="1"/>
          </p:cNvPicPr>
          <p:nvPr/>
        </p:nvPicPr>
        <p:blipFill>
          <a:blip r:embed="rId5"/>
          <a:stretch>
            <a:fillRect/>
          </a:stretch>
        </p:blipFill>
        <p:spPr>
          <a:xfrm>
            <a:off x="6932561" y="1252955"/>
            <a:ext cx="4487045" cy="2286198"/>
          </a:xfrm>
          <a:prstGeom prst="rect">
            <a:avLst/>
          </a:prstGeom>
        </p:spPr>
      </p:pic>
      <p:pic>
        <p:nvPicPr>
          <p:cNvPr id="12" name="Picture 11">
            <a:extLst>
              <a:ext uri="{FF2B5EF4-FFF2-40B4-BE49-F238E27FC236}">
                <a16:creationId xmlns:a16="http://schemas.microsoft.com/office/drawing/2014/main" id="{D704B1BA-1564-49E6-BB1B-A7CAD88335CD}"/>
              </a:ext>
            </a:extLst>
          </p:cNvPr>
          <p:cNvPicPr>
            <a:picLocks noChangeAspect="1"/>
          </p:cNvPicPr>
          <p:nvPr/>
        </p:nvPicPr>
        <p:blipFill>
          <a:blip r:embed="rId6"/>
          <a:stretch>
            <a:fillRect/>
          </a:stretch>
        </p:blipFill>
        <p:spPr>
          <a:xfrm>
            <a:off x="7084974" y="3782589"/>
            <a:ext cx="4334632" cy="2139881"/>
          </a:xfrm>
          <a:prstGeom prst="rect">
            <a:avLst/>
          </a:prstGeom>
        </p:spPr>
      </p:pic>
    </p:spTree>
    <p:custDataLst>
      <p:tags r:id="rId1"/>
    </p:custDataLst>
    <p:extLst>
      <p:ext uri="{BB962C8B-B14F-4D97-AF65-F5344CB8AC3E}">
        <p14:creationId xmlns:p14="http://schemas.microsoft.com/office/powerpoint/2010/main" val="1884277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animBg="1"/>
      <p:bldP spid="15" grpId="0" animBg="1"/>
      <p:bldP spid="16" grpId="0" animBg="1"/>
      <p:bldP spid="17"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E02B9-DB36-4EB3-A5CC-9B9EB09C3550}"/>
              </a:ext>
            </a:extLst>
          </p:cNvPr>
          <p:cNvSpPr>
            <a:spLocks noGrp="1"/>
          </p:cNvSpPr>
          <p:nvPr>
            <p:ph type="title"/>
          </p:nvPr>
        </p:nvSpPr>
        <p:spPr>
          <a:xfrm>
            <a:off x="2439634" y="349839"/>
            <a:ext cx="6469588" cy="914400"/>
          </a:xfrm>
        </p:spPr>
        <p:txBody>
          <a:bodyPr/>
          <a:lstStyle/>
          <a:p>
            <a:r>
              <a:rPr lang="en-US" dirty="0"/>
              <a:t>Autonomous Agent (AA)</a:t>
            </a:r>
          </a:p>
        </p:txBody>
      </p:sp>
      <p:sp>
        <p:nvSpPr>
          <p:cNvPr id="3" name="Footer Placeholder 2">
            <a:extLst>
              <a:ext uri="{FF2B5EF4-FFF2-40B4-BE49-F238E27FC236}">
                <a16:creationId xmlns:a16="http://schemas.microsoft.com/office/drawing/2014/main" id="{D1AE9AED-FA0E-4DDE-A299-7BD483FC5989}"/>
              </a:ext>
            </a:extLst>
          </p:cNvPr>
          <p:cNvSpPr>
            <a:spLocks noGrp="1"/>
          </p:cNvSpPr>
          <p:nvPr>
            <p:ph type="ftr" sz="quarter" idx="11"/>
          </p:nvPr>
        </p:nvSpPr>
        <p:spPr/>
        <p:txBody>
          <a:bodyPr/>
          <a:lstStyle/>
          <a:p>
            <a:r>
              <a:rPr lang="pt-BR"/>
              <a:t>https://fib-dm.com	© Jayzed Data Models Inc. 2019     </a:t>
            </a:r>
            <a:endParaRPr lang="pt-BR" dirty="0"/>
          </a:p>
        </p:txBody>
      </p:sp>
      <p:pic>
        <p:nvPicPr>
          <p:cNvPr id="5" name="Picture 4">
            <a:extLst>
              <a:ext uri="{FF2B5EF4-FFF2-40B4-BE49-F238E27FC236}">
                <a16:creationId xmlns:a16="http://schemas.microsoft.com/office/drawing/2014/main" id="{292D4B74-EFD1-4CA3-AF33-EC4B3DAC58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028" y="327144"/>
            <a:ext cx="733333" cy="952381"/>
          </a:xfrm>
          <a:prstGeom prst="rect">
            <a:avLst/>
          </a:prstGeom>
        </p:spPr>
      </p:pic>
      <p:sp>
        <p:nvSpPr>
          <p:cNvPr id="6" name="Rectangle 5">
            <a:extLst>
              <a:ext uri="{FF2B5EF4-FFF2-40B4-BE49-F238E27FC236}">
                <a16:creationId xmlns:a16="http://schemas.microsoft.com/office/drawing/2014/main" id="{15BF40F7-4E47-4C21-A50E-B492813A3F44}"/>
              </a:ext>
            </a:extLst>
          </p:cNvPr>
          <p:cNvSpPr/>
          <p:nvPr/>
        </p:nvSpPr>
        <p:spPr>
          <a:xfrm>
            <a:off x="660028" y="1364513"/>
            <a:ext cx="6141825" cy="646331"/>
          </a:xfrm>
          <a:prstGeom prst="rect">
            <a:avLst/>
          </a:prstGeom>
        </p:spPr>
        <p:txBody>
          <a:bodyPr wrap="square">
            <a:spAutoFit/>
          </a:bodyPr>
          <a:lstStyle/>
          <a:p>
            <a:r>
              <a:rPr lang="en-US" i="1" dirty="0"/>
              <a:t>An agent is an autonomous individual that can adapt to and interact with its environment.</a:t>
            </a:r>
          </a:p>
        </p:txBody>
      </p:sp>
      <p:pic>
        <p:nvPicPr>
          <p:cNvPr id="7" name="Picture 6">
            <a:extLst>
              <a:ext uri="{FF2B5EF4-FFF2-40B4-BE49-F238E27FC236}">
                <a16:creationId xmlns:a16="http://schemas.microsoft.com/office/drawing/2014/main" id="{DAAAB115-E935-4000-9228-3A20EE225484}"/>
              </a:ext>
            </a:extLst>
          </p:cNvPr>
          <p:cNvPicPr>
            <a:picLocks noChangeAspect="1"/>
          </p:cNvPicPr>
          <p:nvPr/>
        </p:nvPicPr>
        <p:blipFill>
          <a:blip r:embed="rId3"/>
          <a:stretch>
            <a:fillRect/>
          </a:stretch>
        </p:blipFill>
        <p:spPr>
          <a:xfrm>
            <a:off x="7192999" y="1143011"/>
            <a:ext cx="4482525" cy="2285990"/>
          </a:xfrm>
          <a:prstGeom prst="rect">
            <a:avLst/>
          </a:prstGeom>
        </p:spPr>
      </p:pic>
      <p:sp>
        <p:nvSpPr>
          <p:cNvPr id="8" name="Rectangle 7">
            <a:extLst>
              <a:ext uri="{FF2B5EF4-FFF2-40B4-BE49-F238E27FC236}">
                <a16:creationId xmlns:a16="http://schemas.microsoft.com/office/drawing/2014/main" id="{C62B15EB-74B2-412B-B369-FE11CF41259C}"/>
              </a:ext>
            </a:extLst>
          </p:cNvPr>
          <p:cNvSpPr/>
          <p:nvPr/>
        </p:nvSpPr>
        <p:spPr>
          <a:xfrm>
            <a:off x="660029" y="1951672"/>
            <a:ext cx="5861088" cy="1323439"/>
          </a:xfrm>
          <a:prstGeom prst="rect">
            <a:avLst/>
          </a:prstGeom>
        </p:spPr>
        <p:txBody>
          <a:bodyPr wrap="square">
            <a:spAutoFit/>
          </a:bodyPr>
          <a:lstStyle/>
          <a:p>
            <a:pPr marL="285750" indent="-285750">
              <a:buFont typeface="Arial" panose="020B0604020202020204" pitchFamily="34" charset="0"/>
              <a:buChar char="•"/>
            </a:pPr>
            <a:r>
              <a:rPr lang="en-US" sz="1600" dirty="0"/>
              <a:t>The Person is an intuitive subtype of an autonomous Agent. There can only be one record of You in an Autonomous Agent table. </a:t>
            </a:r>
          </a:p>
          <a:p>
            <a:pPr marL="285750" indent="-285750">
              <a:buFont typeface="Arial" panose="020B0604020202020204" pitchFamily="34" charset="0"/>
              <a:buChar char="•"/>
            </a:pPr>
            <a:r>
              <a:rPr lang="en-US" sz="1600" dirty="0"/>
              <a:t>Likewise, there must be only one record of Legal Person with its subtype Legal Entity, Organization and Automated System.</a:t>
            </a:r>
          </a:p>
        </p:txBody>
      </p:sp>
      <p:sp>
        <p:nvSpPr>
          <p:cNvPr id="9" name="Rectangle 8">
            <a:extLst>
              <a:ext uri="{FF2B5EF4-FFF2-40B4-BE49-F238E27FC236}">
                <a16:creationId xmlns:a16="http://schemas.microsoft.com/office/drawing/2014/main" id="{56C46ABD-F2DC-4E49-A99C-D65FDE37EC6F}"/>
              </a:ext>
            </a:extLst>
          </p:cNvPr>
          <p:cNvSpPr/>
          <p:nvPr/>
        </p:nvSpPr>
        <p:spPr>
          <a:xfrm>
            <a:off x="660028" y="3720279"/>
            <a:ext cx="5861089" cy="2308324"/>
          </a:xfrm>
          <a:prstGeom prst="rect">
            <a:avLst/>
          </a:prstGeom>
        </p:spPr>
        <p:txBody>
          <a:bodyPr wrap="square">
            <a:spAutoFit/>
          </a:bodyPr>
          <a:lstStyle/>
          <a:p>
            <a:pPr marL="285750" indent="-285750">
              <a:buFont typeface="Arial" panose="020B0604020202020204" pitchFamily="34" charset="0"/>
              <a:buChar char="•"/>
            </a:pPr>
            <a:r>
              <a:rPr lang="en-US" sz="1600" dirty="0"/>
              <a:t>Foremost, the Autonomous Agent is the identity for Things in Role. Your roles as an investor, borrower, guarantor, all converge to one person. </a:t>
            </a:r>
          </a:p>
          <a:p>
            <a:pPr marL="285750" indent="-285750">
              <a:buFont typeface="Arial" panose="020B0604020202020204" pitchFamily="34" charset="0"/>
              <a:buChar char="•"/>
            </a:pPr>
            <a:r>
              <a:rPr lang="en-US" sz="1600" dirty="0"/>
              <a:t>IDs identify the AA. </a:t>
            </a:r>
          </a:p>
          <a:p>
            <a:pPr marL="285750" indent="-285750">
              <a:buFont typeface="Arial" panose="020B0604020202020204" pitchFamily="34" charset="0"/>
              <a:buChar char="•"/>
            </a:pPr>
            <a:r>
              <a:rPr lang="en-US" sz="1600" dirty="0"/>
              <a:t>Various Arrangements classify the AA. </a:t>
            </a:r>
          </a:p>
          <a:p>
            <a:pPr marL="285750" indent="-285750">
              <a:buFont typeface="Arial" panose="020B0604020202020204" pitchFamily="34" charset="0"/>
              <a:buChar char="•"/>
            </a:pPr>
            <a:r>
              <a:rPr lang="en-US" sz="1600" dirty="0"/>
              <a:t>Government Entities govern Locations, such as a country or municipality. </a:t>
            </a:r>
          </a:p>
          <a:p>
            <a:pPr marL="285750" indent="-285750">
              <a:buFont typeface="Arial" panose="020B0604020202020204" pitchFamily="34" charset="0"/>
              <a:buChar char="•"/>
            </a:pPr>
            <a:r>
              <a:rPr lang="en-US" sz="1600" dirty="0"/>
              <a:t>In turn, Agreements govern certain Legal Entities and Organizations.</a:t>
            </a:r>
          </a:p>
        </p:txBody>
      </p:sp>
      <p:sp>
        <p:nvSpPr>
          <p:cNvPr id="10" name="TextBox 9">
            <a:extLst>
              <a:ext uri="{FF2B5EF4-FFF2-40B4-BE49-F238E27FC236}">
                <a16:creationId xmlns:a16="http://schemas.microsoft.com/office/drawing/2014/main" id="{7A3970DB-EEAC-45D8-B832-21D4FC7778DA}"/>
              </a:ext>
            </a:extLst>
          </p:cNvPr>
          <p:cNvSpPr txBox="1"/>
          <p:nvPr/>
        </p:nvSpPr>
        <p:spPr>
          <a:xfrm>
            <a:off x="7820526" y="2010844"/>
            <a:ext cx="409074" cy="307777"/>
          </a:xfrm>
          <a:prstGeom prst="rect">
            <a:avLst/>
          </a:prstGeom>
          <a:noFill/>
        </p:spPr>
        <p:txBody>
          <a:bodyPr wrap="square" rtlCol="0">
            <a:spAutoFit/>
          </a:bodyPr>
          <a:lstStyle/>
          <a:p>
            <a:r>
              <a:rPr lang="en-US" sz="1400" b="1" dirty="0">
                <a:solidFill>
                  <a:schemeClr val="accent6">
                    <a:lumMod val="50000"/>
                  </a:schemeClr>
                </a:solidFill>
              </a:rPr>
              <a:t>81</a:t>
            </a:r>
          </a:p>
        </p:txBody>
      </p:sp>
      <p:cxnSp>
        <p:nvCxnSpPr>
          <p:cNvPr id="13" name="Straight Connector 12">
            <a:extLst>
              <a:ext uri="{FF2B5EF4-FFF2-40B4-BE49-F238E27FC236}">
                <a16:creationId xmlns:a16="http://schemas.microsoft.com/office/drawing/2014/main" id="{0F9EE1D9-B15B-41EA-8244-E86B483DC835}"/>
              </a:ext>
            </a:extLst>
          </p:cNvPr>
          <p:cNvCxnSpPr/>
          <p:nvPr/>
        </p:nvCxnSpPr>
        <p:spPr>
          <a:xfrm>
            <a:off x="731452" y="3598804"/>
            <a:ext cx="10914352" cy="0"/>
          </a:xfrm>
          <a:prstGeom prst="line">
            <a:avLst/>
          </a:prstGeom>
          <a:ln>
            <a:prstDash val="solid"/>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0223644-1092-4143-A589-1E1FAD08C078}"/>
              </a:ext>
            </a:extLst>
          </p:cNvPr>
          <p:cNvPicPr>
            <a:picLocks noChangeAspect="1"/>
          </p:cNvPicPr>
          <p:nvPr/>
        </p:nvPicPr>
        <p:blipFill>
          <a:blip r:embed="rId4"/>
          <a:stretch>
            <a:fillRect/>
          </a:stretch>
        </p:blipFill>
        <p:spPr>
          <a:xfrm>
            <a:off x="7192999" y="3804500"/>
            <a:ext cx="4334632" cy="2139881"/>
          </a:xfrm>
          <a:prstGeom prst="rect">
            <a:avLst/>
          </a:prstGeom>
        </p:spPr>
      </p:pic>
      <p:pic>
        <p:nvPicPr>
          <p:cNvPr id="14" name="Picture 13">
            <a:extLst>
              <a:ext uri="{FF2B5EF4-FFF2-40B4-BE49-F238E27FC236}">
                <a16:creationId xmlns:a16="http://schemas.microsoft.com/office/drawing/2014/main" id="{7D3C9BD8-AC97-4A1B-B2E7-A58603B35F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85939" y="54975"/>
            <a:ext cx="2011680" cy="1142277"/>
          </a:xfrm>
          <a:prstGeom prst="rect">
            <a:avLst/>
          </a:prstGeom>
        </p:spPr>
      </p:pic>
      <p:sp>
        <p:nvSpPr>
          <p:cNvPr id="15" name="Rectangle 14">
            <a:extLst>
              <a:ext uri="{FF2B5EF4-FFF2-40B4-BE49-F238E27FC236}">
                <a16:creationId xmlns:a16="http://schemas.microsoft.com/office/drawing/2014/main" id="{11BF6CBF-B27B-4EEB-938D-8818F80C5EAF}"/>
              </a:ext>
            </a:extLst>
          </p:cNvPr>
          <p:cNvSpPr/>
          <p:nvPr/>
        </p:nvSpPr>
        <p:spPr>
          <a:xfrm>
            <a:off x="10160000" y="1197252"/>
            <a:ext cx="1937620" cy="400110"/>
          </a:xfrm>
          <a:prstGeom prst="rect">
            <a:avLst/>
          </a:prstGeom>
        </p:spPr>
        <p:txBody>
          <a:bodyPr wrap="square">
            <a:spAutoFit/>
          </a:bodyPr>
          <a:lstStyle/>
          <a:p>
            <a:r>
              <a:rPr lang="en-US" sz="1000" dirty="0">
                <a:hlinkClick r:id="rId6"/>
              </a:rPr>
              <a:t>https://fib-dm.com/semantics-for-finance-users/</a:t>
            </a:r>
            <a:r>
              <a:rPr lang="en-US" sz="1000" dirty="0"/>
              <a:t> </a:t>
            </a:r>
          </a:p>
        </p:txBody>
      </p:sp>
    </p:spTree>
    <p:extLst>
      <p:ext uri="{BB962C8B-B14F-4D97-AF65-F5344CB8AC3E}">
        <p14:creationId xmlns:p14="http://schemas.microsoft.com/office/powerpoint/2010/main" val="4275031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06D45-57AA-4366-80F2-72262D553D9A}"/>
              </a:ext>
            </a:extLst>
          </p:cNvPr>
          <p:cNvSpPr>
            <a:spLocks noGrp="1"/>
          </p:cNvSpPr>
          <p:nvPr>
            <p:ph type="title"/>
          </p:nvPr>
        </p:nvSpPr>
        <p:spPr/>
        <p:txBody>
          <a:bodyPr>
            <a:normAutofit fontScale="90000"/>
          </a:bodyPr>
          <a:lstStyle/>
          <a:p>
            <a:r>
              <a:rPr lang="en-US" dirty="0"/>
              <a:t>Barriers to leveraging FIBO for DA (stories)</a:t>
            </a:r>
          </a:p>
        </p:txBody>
      </p:sp>
      <p:sp>
        <p:nvSpPr>
          <p:cNvPr id="3" name="Footer Placeholder 2">
            <a:extLst>
              <a:ext uri="{FF2B5EF4-FFF2-40B4-BE49-F238E27FC236}">
                <a16:creationId xmlns:a16="http://schemas.microsoft.com/office/drawing/2014/main" id="{CDF8DDA1-8713-420E-A6DC-0D82CB1EC1F7}"/>
              </a:ext>
            </a:extLst>
          </p:cNvPr>
          <p:cNvSpPr>
            <a:spLocks noGrp="1"/>
          </p:cNvSpPr>
          <p:nvPr>
            <p:ph type="ftr" sz="quarter" idx="11"/>
          </p:nvPr>
        </p:nvSpPr>
        <p:spPr/>
        <p:txBody>
          <a:bodyPr/>
          <a:lstStyle/>
          <a:p>
            <a:r>
              <a:rPr lang="pt-BR"/>
              <a:t>https://fib-dm.com © Jayzed Data Models Inc. 2019     </a:t>
            </a:r>
            <a:endParaRPr lang="pt-BR" dirty="0"/>
          </a:p>
        </p:txBody>
      </p:sp>
      <p:sp>
        <p:nvSpPr>
          <p:cNvPr id="5" name="TextBox 4">
            <a:extLst>
              <a:ext uri="{FF2B5EF4-FFF2-40B4-BE49-F238E27FC236}">
                <a16:creationId xmlns:a16="http://schemas.microsoft.com/office/drawing/2014/main" id="{7DA46CF1-3149-4862-831D-C2E7180E3308}"/>
              </a:ext>
            </a:extLst>
          </p:cNvPr>
          <p:cNvSpPr txBox="1"/>
          <p:nvPr/>
        </p:nvSpPr>
        <p:spPr>
          <a:xfrm>
            <a:off x="987228" y="1575066"/>
            <a:ext cx="8942835" cy="707886"/>
          </a:xfrm>
          <a:prstGeom prst="rect">
            <a:avLst/>
          </a:prstGeom>
          <a:noFill/>
        </p:spPr>
        <p:txBody>
          <a:bodyPr wrap="square" rtlCol="0">
            <a:spAutoFit/>
          </a:bodyPr>
          <a:lstStyle/>
          <a:p>
            <a:r>
              <a:rPr lang="en-US" sz="2000" dirty="0"/>
              <a:t>Large New York Bank needs Schema for the new Security Master System, trying to leverage FIBO for Logical Data Model.</a:t>
            </a:r>
          </a:p>
        </p:txBody>
      </p:sp>
      <p:sp>
        <p:nvSpPr>
          <p:cNvPr id="6" name="TextBox 5">
            <a:extLst>
              <a:ext uri="{FF2B5EF4-FFF2-40B4-BE49-F238E27FC236}">
                <a16:creationId xmlns:a16="http://schemas.microsoft.com/office/drawing/2014/main" id="{365D6FAB-AAB3-438B-8A8D-B8CAB3D9B2E6}"/>
              </a:ext>
            </a:extLst>
          </p:cNvPr>
          <p:cNvSpPr txBox="1"/>
          <p:nvPr/>
        </p:nvSpPr>
        <p:spPr>
          <a:xfrm>
            <a:off x="1684421" y="2282986"/>
            <a:ext cx="9448068" cy="584775"/>
          </a:xfrm>
          <a:prstGeom prst="rect">
            <a:avLst/>
          </a:prstGeom>
          <a:noFill/>
        </p:spPr>
        <p:txBody>
          <a:bodyPr wrap="square" rtlCol="0">
            <a:spAutoFit/>
          </a:bodyPr>
          <a:lstStyle/>
          <a:p>
            <a:r>
              <a:rPr lang="en-US" sz="1600" dirty="0"/>
              <a:t>Challenge: </a:t>
            </a:r>
            <a:r>
              <a:rPr lang="en-US" sz="1600" dirty="0">
                <a:solidFill>
                  <a:srgbClr val="0070C0"/>
                </a:solidFill>
              </a:rPr>
              <a:t>Data Architects are not familiar with RDF/OWL and have no experience in Protégé or Topbraid</a:t>
            </a:r>
          </a:p>
          <a:p>
            <a:r>
              <a:rPr lang="en-US" sz="1600" dirty="0"/>
              <a:t>Manual workaround: </a:t>
            </a:r>
            <a:r>
              <a:rPr lang="en-US" sz="1600" dirty="0">
                <a:solidFill>
                  <a:srgbClr val="FF0000"/>
                </a:solidFill>
              </a:rPr>
              <a:t>Ontologist writes SPARQL queries to extract metadata into MS-Excel spreadsheets.</a:t>
            </a:r>
            <a:endParaRPr lang="en-US" sz="1600" dirty="0"/>
          </a:p>
        </p:txBody>
      </p:sp>
      <p:sp>
        <p:nvSpPr>
          <p:cNvPr id="8" name="TextBox 7">
            <a:extLst>
              <a:ext uri="{FF2B5EF4-FFF2-40B4-BE49-F238E27FC236}">
                <a16:creationId xmlns:a16="http://schemas.microsoft.com/office/drawing/2014/main" id="{56811BA6-7EFC-44BC-A472-8A199D026B38}"/>
              </a:ext>
            </a:extLst>
          </p:cNvPr>
          <p:cNvSpPr txBox="1"/>
          <p:nvPr/>
        </p:nvSpPr>
        <p:spPr>
          <a:xfrm>
            <a:off x="987227" y="3282478"/>
            <a:ext cx="9954127" cy="400110"/>
          </a:xfrm>
          <a:prstGeom prst="rect">
            <a:avLst/>
          </a:prstGeom>
          <a:noFill/>
        </p:spPr>
        <p:txBody>
          <a:bodyPr wrap="square" rtlCol="0">
            <a:spAutoFit/>
          </a:bodyPr>
          <a:lstStyle/>
          <a:p>
            <a:r>
              <a:rPr lang="en-US" sz="2000" dirty="0"/>
              <a:t>Connecticut Hedge Fund Ontology  For SEC compliance needs a relational platform</a:t>
            </a:r>
          </a:p>
        </p:txBody>
      </p:sp>
      <p:sp>
        <p:nvSpPr>
          <p:cNvPr id="9" name="TextBox 8">
            <a:extLst>
              <a:ext uri="{FF2B5EF4-FFF2-40B4-BE49-F238E27FC236}">
                <a16:creationId xmlns:a16="http://schemas.microsoft.com/office/drawing/2014/main" id="{765CA6FE-2BB1-441C-9C24-DA7AEFFB9DFA}"/>
              </a:ext>
            </a:extLst>
          </p:cNvPr>
          <p:cNvSpPr txBox="1"/>
          <p:nvPr/>
        </p:nvSpPr>
        <p:spPr>
          <a:xfrm>
            <a:off x="1684421" y="3713430"/>
            <a:ext cx="9448068" cy="830997"/>
          </a:xfrm>
          <a:prstGeom prst="rect">
            <a:avLst/>
          </a:prstGeom>
          <a:noFill/>
        </p:spPr>
        <p:txBody>
          <a:bodyPr wrap="square" rtlCol="0">
            <a:spAutoFit/>
          </a:bodyPr>
          <a:lstStyle/>
          <a:p>
            <a:r>
              <a:rPr lang="en-US" sz="1600" dirty="0"/>
              <a:t>Challenge: </a:t>
            </a:r>
            <a:r>
              <a:rPr lang="en-US" sz="1600" dirty="0">
                <a:solidFill>
                  <a:srgbClr val="0070C0"/>
                </a:solidFill>
              </a:rPr>
              <a:t>Converting operational ontology of some 200 FIBO and hedge fund specific classes</a:t>
            </a:r>
            <a:r>
              <a:rPr lang="en-US" sz="1600" dirty="0"/>
              <a:t> </a:t>
            </a:r>
          </a:p>
          <a:p>
            <a:r>
              <a:rPr lang="en-US" sz="1600" dirty="0"/>
              <a:t>Manual workaround: </a:t>
            </a:r>
            <a:r>
              <a:rPr lang="en-US" sz="1600" dirty="0">
                <a:solidFill>
                  <a:srgbClr val="FF0000"/>
                </a:solidFill>
              </a:rPr>
              <a:t>Transcription of graphs into ERWin diagrams. </a:t>
            </a:r>
          </a:p>
          <a:p>
            <a:endParaRPr lang="en-US" sz="1600" dirty="0"/>
          </a:p>
        </p:txBody>
      </p:sp>
      <p:sp>
        <p:nvSpPr>
          <p:cNvPr id="4" name="TextBox 3">
            <a:extLst>
              <a:ext uri="{FF2B5EF4-FFF2-40B4-BE49-F238E27FC236}">
                <a16:creationId xmlns:a16="http://schemas.microsoft.com/office/drawing/2014/main" id="{B4E38894-B152-406A-A53E-BCF7B4A1660C}"/>
              </a:ext>
            </a:extLst>
          </p:cNvPr>
          <p:cNvSpPr txBox="1"/>
          <p:nvPr/>
        </p:nvSpPr>
        <p:spPr>
          <a:xfrm>
            <a:off x="1684421" y="2830936"/>
            <a:ext cx="9376869" cy="369332"/>
          </a:xfrm>
          <a:prstGeom prst="rect">
            <a:avLst/>
          </a:prstGeom>
          <a:noFill/>
        </p:spPr>
        <p:txBody>
          <a:bodyPr wrap="square" rtlCol="0">
            <a:spAutoFit/>
          </a:bodyPr>
          <a:lstStyle/>
          <a:p>
            <a:r>
              <a:rPr lang="en-US" sz="1600" dirty="0"/>
              <a:t>Update:</a:t>
            </a:r>
            <a:r>
              <a:rPr lang="en-US" dirty="0"/>
              <a:t> </a:t>
            </a:r>
            <a:r>
              <a:rPr lang="en-US" b="1" dirty="0">
                <a:solidFill>
                  <a:schemeClr val="accent6">
                    <a:lumMod val="50000"/>
                  </a:schemeClr>
                </a:solidFill>
              </a:rPr>
              <a:t>In September, the NYC bank downloaded the FIB-DM core.</a:t>
            </a:r>
          </a:p>
        </p:txBody>
      </p:sp>
      <p:sp>
        <p:nvSpPr>
          <p:cNvPr id="7" name="Rectangle 6">
            <a:extLst>
              <a:ext uri="{FF2B5EF4-FFF2-40B4-BE49-F238E27FC236}">
                <a16:creationId xmlns:a16="http://schemas.microsoft.com/office/drawing/2014/main" id="{8A945BDE-81D4-4ACB-B44D-3934238B20F7}"/>
              </a:ext>
            </a:extLst>
          </p:cNvPr>
          <p:cNvSpPr/>
          <p:nvPr/>
        </p:nvSpPr>
        <p:spPr>
          <a:xfrm>
            <a:off x="2014711" y="4673222"/>
            <a:ext cx="8848361" cy="1200329"/>
          </a:xfrm>
          <a:prstGeom prst="rect">
            <a:avLst/>
          </a:prstGeom>
        </p:spPr>
        <p:txBody>
          <a:bodyPr wrap="square">
            <a:spAutoFit/>
          </a:bodyPr>
          <a:lstStyle/>
          <a:p>
            <a:r>
              <a:rPr lang="en-US" dirty="0"/>
              <a:t>Challenge: </a:t>
            </a:r>
            <a:r>
              <a:rPr lang="en-US" dirty="0">
                <a:solidFill>
                  <a:srgbClr val="0070C0"/>
                </a:solidFill>
              </a:rPr>
              <a:t>Data Architects are not familiar with RDF/OWL and have no experience in Protégé or Topbraid</a:t>
            </a:r>
          </a:p>
          <a:p>
            <a:r>
              <a:rPr lang="en-US" dirty="0"/>
              <a:t>Manual workaround: </a:t>
            </a:r>
            <a:r>
              <a:rPr lang="en-US" dirty="0">
                <a:solidFill>
                  <a:srgbClr val="FF0000"/>
                </a:solidFill>
              </a:rPr>
              <a:t>Manual transcription of ontology graphs into your data modeling tool. Copy &amp; paste FIBO documentation.</a:t>
            </a:r>
            <a:endParaRPr lang="en-US" dirty="0"/>
          </a:p>
        </p:txBody>
      </p:sp>
      <p:pic>
        <p:nvPicPr>
          <p:cNvPr id="11" name="Picture 10">
            <a:extLst>
              <a:ext uri="{FF2B5EF4-FFF2-40B4-BE49-F238E27FC236}">
                <a16:creationId xmlns:a16="http://schemas.microsoft.com/office/drawing/2014/main" id="{B8690DFC-2CD7-4E97-8B1B-5954163A4F73}"/>
              </a:ext>
            </a:extLst>
          </p:cNvPr>
          <p:cNvPicPr>
            <a:picLocks noChangeAspect="1"/>
          </p:cNvPicPr>
          <p:nvPr/>
        </p:nvPicPr>
        <p:blipFill>
          <a:blip r:embed="rId3"/>
          <a:stretch>
            <a:fillRect/>
          </a:stretch>
        </p:blipFill>
        <p:spPr>
          <a:xfrm>
            <a:off x="987227" y="4617068"/>
            <a:ext cx="833851" cy="788193"/>
          </a:xfrm>
          <a:prstGeom prst="rect">
            <a:avLst/>
          </a:prstGeom>
        </p:spPr>
      </p:pic>
      <p:sp>
        <p:nvSpPr>
          <p:cNvPr id="12" name="TextBox 11">
            <a:extLst>
              <a:ext uri="{FF2B5EF4-FFF2-40B4-BE49-F238E27FC236}">
                <a16:creationId xmlns:a16="http://schemas.microsoft.com/office/drawing/2014/main" id="{AAFE8DDD-FD5F-4D7C-ACE9-D91479515026}"/>
              </a:ext>
            </a:extLst>
          </p:cNvPr>
          <p:cNvSpPr txBox="1"/>
          <p:nvPr/>
        </p:nvSpPr>
        <p:spPr>
          <a:xfrm>
            <a:off x="1055555" y="5485486"/>
            <a:ext cx="697194" cy="400110"/>
          </a:xfrm>
          <a:prstGeom prst="rect">
            <a:avLst/>
          </a:prstGeom>
          <a:noFill/>
        </p:spPr>
        <p:txBody>
          <a:bodyPr wrap="square" rtlCol="0">
            <a:spAutoFit/>
          </a:bodyPr>
          <a:lstStyle/>
          <a:p>
            <a:pPr algn="ctr"/>
            <a:r>
              <a:rPr lang="en-US" sz="2000" dirty="0"/>
              <a:t>EMB</a:t>
            </a:r>
          </a:p>
        </p:txBody>
      </p:sp>
    </p:spTree>
    <p:custDataLst>
      <p:tags r:id="rId1"/>
    </p:custDataLst>
    <p:extLst>
      <p:ext uri="{BB962C8B-B14F-4D97-AF65-F5344CB8AC3E}">
        <p14:creationId xmlns:p14="http://schemas.microsoft.com/office/powerpoint/2010/main" val="446193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4" grpId="0"/>
      <p:bldP spid="7"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9640F79-150F-4E9E-A14E-7606489E3A10}"/>
              </a:ext>
            </a:extLst>
          </p:cNvPr>
          <p:cNvPicPr>
            <a:picLocks noChangeAspect="1"/>
          </p:cNvPicPr>
          <p:nvPr/>
        </p:nvPicPr>
        <p:blipFill>
          <a:blip r:embed="rId3"/>
          <a:stretch>
            <a:fillRect/>
          </a:stretch>
        </p:blipFill>
        <p:spPr>
          <a:xfrm>
            <a:off x="1475400" y="1739549"/>
            <a:ext cx="8229600" cy="4291667"/>
          </a:xfrm>
          <a:prstGeom prst="rect">
            <a:avLst/>
          </a:prstGeom>
        </p:spPr>
      </p:pic>
      <p:sp>
        <p:nvSpPr>
          <p:cNvPr id="2" name="Title 1">
            <a:extLst>
              <a:ext uri="{FF2B5EF4-FFF2-40B4-BE49-F238E27FC236}">
                <a16:creationId xmlns:a16="http://schemas.microsoft.com/office/drawing/2014/main" id="{7822EA6A-CC3A-4A1D-BBBB-FC058E633A2F}"/>
              </a:ext>
            </a:extLst>
          </p:cNvPr>
          <p:cNvSpPr>
            <a:spLocks noGrp="1"/>
          </p:cNvSpPr>
          <p:nvPr>
            <p:ph type="title"/>
          </p:nvPr>
        </p:nvSpPr>
        <p:spPr>
          <a:xfrm>
            <a:off x="619124" y="365125"/>
            <a:ext cx="10938891" cy="914400"/>
          </a:xfrm>
        </p:spPr>
        <p:txBody>
          <a:bodyPr>
            <a:normAutofit fontScale="90000"/>
          </a:bodyPr>
          <a:lstStyle/>
          <a:p>
            <a:r>
              <a:rPr lang="en-US" dirty="0"/>
              <a:t>Configurable Ontology to Data –Model Transformation (CODT)</a:t>
            </a:r>
          </a:p>
        </p:txBody>
      </p:sp>
      <p:sp>
        <p:nvSpPr>
          <p:cNvPr id="3" name="Footer Placeholder 2">
            <a:extLst>
              <a:ext uri="{FF2B5EF4-FFF2-40B4-BE49-F238E27FC236}">
                <a16:creationId xmlns:a16="http://schemas.microsoft.com/office/drawing/2014/main" id="{54082CFE-DFA5-4447-9FAF-49B9C481E87A}"/>
              </a:ext>
            </a:extLst>
          </p:cNvPr>
          <p:cNvSpPr>
            <a:spLocks noGrp="1"/>
          </p:cNvSpPr>
          <p:nvPr>
            <p:ph type="ftr" sz="quarter" idx="11"/>
          </p:nvPr>
        </p:nvSpPr>
        <p:spPr/>
        <p:txBody>
          <a:bodyPr/>
          <a:lstStyle/>
          <a:p>
            <a:r>
              <a:rPr lang="pt-BR"/>
              <a:t>https://fib-dm.com	© Jayzed Data Models Inc. 2019     </a:t>
            </a:r>
            <a:endParaRPr lang="pt-BR" dirty="0"/>
          </a:p>
        </p:txBody>
      </p:sp>
      <p:pic>
        <p:nvPicPr>
          <p:cNvPr id="5" name="Picture 4">
            <a:extLst>
              <a:ext uri="{FF2B5EF4-FFF2-40B4-BE49-F238E27FC236}">
                <a16:creationId xmlns:a16="http://schemas.microsoft.com/office/drawing/2014/main" id="{409E4721-9E81-44B4-89C1-629B3069EE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84487" y="1673050"/>
            <a:ext cx="1114425" cy="1114425"/>
          </a:xfrm>
          <a:prstGeom prst="rect">
            <a:avLst/>
          </a:prstGeom>
        </p:spPr>
      </p:pic>
      <p:pic>
        <p:nvPicPr>
          <p:cNvPr id="7" name="Picture 6">
            <a:extLst>
              <a:ext uri="{FF2B5EF4-FFF2-40B4-BE49-F238E27FC236}">
                <a16:creationId xmlns:a16="http://schemas.microsoft.com/office/drawing/2014/main" id="{916902BB-311C-4A7C-9354-3BA42ACBE9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4486" y="4023212"/>
            <a:ext cx="1114425" cy="1114425"/>
          </a:xfrm>
          <a:prstGeom prst="rect">
            <a:avLst/>
          </a:prstGeom>
        </p:spPr>
      </p:pic>
      <p:sp>
        <p:nvSpPr>
          <p:cNvPr id="8" name="TextBox 7">
            <a:extLst>
              <a:ext uri="{FF2B5EF4-FFF2-40B4-BE49-F238E27FC236}">
                <a16:creationId xmlns:a16="http://schemas.microsoft.com/office/drawing/2014/main" id="{A5153F1A-9629-46A7-B3B8-FEC9AB4CD7A1}"/>
              </a:ext>
            </a:extLst>
          </p:cNvPr>
          <p:cNvSpPr txBox="1"/>
          <p:nvPr/>
        </p:nvSpPr>
        <p:spPr>
          <a:xfrm>
            <a:off x="8033035" y="1404149"/>
            <a:ext cx="668215" cy="307777"/>
          </a:xfrm>
          <a:prstGeom prst="rect">
            <a:avLst/>
          </a:prstGeom>
          <a:noFill/>
        </p:spPr>
        <p:txBody>
          <a:bodyPr wrap="square" rtlCol="0">
            <a:spAutoFit/>
          </a:bodyPr>
          <a:lstStyle/>
          <a:p>
            <a:r>
              <a:rPr lang="en-US" sz="1400" b="1" dirty="0">
                <a:solidFill>
                  <a:schemeClr val="accent6">
                    <a:lumMod val="75000"/>
                  </a:schemeClr>
                </a:solidFill>
              </a:rPr>
              <a:t>XLSX</a:t>
            </a:r>
          </a:p>
        </p:txBody>
      </p:sp>
      <p:sp>
        <p:nvSpPr>
          <p:cNvPr id="9" name="TextBox 8">
            <a:extLst>
              <a:ext uri="{FF2B5EF4-FFF2-40B4-BE49-F238E27FC236}">
                <a16:creationId xmlns:a16="http://schemas.microsoft.com/office/drawing/2014/main" id="{9996A822-FABA-44EA-A29A-23F29F5D3104}"/>
              </a:ext>
            </a:extLst>
          </p:cNvPr>
          <p:cNvSpPr txBox="1"/>
          <p:nvPr/>
        </p:nvSpPr>
        <p:spPr>
          <a:xfrm>
            <a:off x="8033035" y="3782500"/>
            <a:ext cx="668215" cy="307777"/>
          </a:xfrm>
          <a:prstGeom prst="rect">
            <a:avLst/>
          </a:prstGeom>
          <a:noFill/>
        </p:spPr>
        <p:txBody>
          <a:bodyPr wrap="square" rtlCol="0">
            <a:spAutoFit/>
          </a:bodyPr>
          <a:lstStyle/>
          <a:p>
            <a:r>
              <a:rPr lang="en-US" sz="1400" b="1" dirty="0">
                <a:solidFill>
                  <a:schemeClr val="accent6">
                    <a:lumMod val="75000"/>
                  </a:schemeClr>
                </a:solidFill>
              </a:rPr>
              <a:t>CSV</a:t>
            </a:r>
          </a:p>
        </p:txBody>
      </p:sp>
      <p:sp>
        <p:nvSpPr>
          <p:cNvPr id="11" name="TextBox 10">
            <a:extLst>
              <a:ext uri="{FF2B5EF4-FFF2-40B4-BE49-F238E27FC236}">
                <a16:creationId xmlns:a16="http://schemas.microsoft.com/office/drawing/2014/main" id="{70121CA3-EC96-498A-A643-7E5693C99323}"/>
              </a:ext>
            </a:extLst>
          </p:cNvPr>
          <p:cNvSpPr txBox="1"/>
          <p:nvPr/>
        </p:nvSpPr>
        <p:spPr>
          <a:xfrm>
            <a:off x="866774" y="1383723"/>
            <a:ext cx="6238875" cy="1077218"/>
          </a:xfrm>
          <a:prstGeom prst="rect">
            <a:avLst/>
          </a:prstGeom>
          <a:noFill/>
        </p:spPr>
        <p:txBody>
          <a:bodyPr wrap="square" rtlCol="0">
            <a:spAutoFit/>
          </a:bodyPr>
          <a:lstStyle/>
          <a:p>
            <a:r>
              <a:rPr lang="en-US" sz="1600" dirty="0">
                <a:solidFill>
                  <a:schemeClr val="accent6">
                    <a:lumMod val="75000"/>
                  </a:schemeClr>
                </a:solidFill>
              </a:rPr>
              <a:t>Sparx imports Comma Separated Value, CSV files. To support the Class Model transformation, we add Sparx-specific metadata sets and </a:t>
            </a:r>
            <a:r>
              <a:rPr lang="en-US" sz="1600">
                <a:solidFill>
                  <a:schemeClr val="accent6">
                    <a:lumMod val="75000"/>
                  </a:schemeClr>
                </a:solidFill>
              </a:rPr>
              <a:t>the Step </a:t>
            </a:r>
            <a:r>
              <a:rPr lang="en-US" sz="1600" dirty="0">
                <a:solidFill>
                  <a:schemeClr val="accent6">
                    <a:lumMod val="75000"/>
                  </a:schemeClr>
                </a:solidFill>
              </a:rPr>
              <a:t>2 transformation rules. Both tool-specific metadata sets source from the same generic EA.</a:t>
            </a:r>
          </a:p>
        </p:txBody>
      </p:sp>
      <p:sp>
        <p:nvSpPr>
          <p:cNvPr id="12" name="TextBox 11">
            <a:extLst>
              <a:ext uri="{FF2B5EF4-FFF2-40B4-BE49-F238E27FC236}">
                <a16:creationId xmlns:a16="http://schemas.microsoft.com/office/drawing/2014/main" id="{AB8EE781-2073-4646-B021-3CF6499291C0}"/>
              </a:ext>
            </a:extLst>
          </p:cNvPr>
          <p:cNvSpPr txBox="1"/>
          <p:nvPr/>
        </p:nvSpPr>
        <p:spPr>
          <a:xfrm>
            <a:off x="866775" y="4976797"/>
            <a:ext cx="6238875" cy="338554"/>
          </a:xfrm>
          <a:prstGeom prst="rect">
            <a:avLst/>
          </a:prstGeom>
          <a:noFill/>
        </p:spPr>
        <p:txBody>
          <a:bodyPr wrap="square" rtlCol="0">
            <a:spAutoFit/>
          </a:bodyPr>
          <a:lstStyle/>
          <a:p>
            <a:r>
              <a:rPr lang="en-US" sz="1600" dirty="0">
                <a:solidFill>
                  <a:schemeClr val="accent6">
                    <a:lumMod val="75000"/>
                  </a:schemeClr>
                </a:solidFill>
              </a:rPr>
              <a:t>We used Sparx EA to generate the UML XMI.</a:t>
            </a:r>
          </a:p>
        </p:txBody>
      </p:sp>
      <p:pic>
        <p:nvPicPr>
          <p:cNvPr id="14" name="Picture 13">
            <a:extLst>
              <a:ext uri="{FF2B5EF4-FFF2-40B4-BE49-F238E27FC236}">
                <a16:creationId xmlns:a16="http://schemas.microsoft.com/office/drawing/2014/main" id="{A933093E-A1C0-4987-826D-D9ED530625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48582" y="28762"/>
            <a:ext cx="1386231" cy="1366977"/>
          </a:xfrm>
          <a:prstGeom prst="rect">
            <a:avLst/>
          </a:prstGeom>
        </p:spPr>
      </p:pic>
      <p:pic>
        <p:nvPicPr>
          <p:cNvPr id="16" name="Picture 15">
            <a:extLst>
              <a:ext uri="{FF2B5EF4-FFF2-40B4-BE49-F238E27FC236}">
                <a16:creationId xmlns:a16="http://schemas.microsoft.com/office/drawing/2014/main" id="{E69118D8-05A5-4F89-9D5C-475CC4631B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90339" y="63637"/>
            <a:ext cx="1297228" cy="1297228"/>
          </a:xfrm>
          <a:prstGeom prst="rect">
            <a:avLst/>
          </a:prstGeom>
        </p:spPr>
      </p:pic>
      <p:pic>
        <p:nvPicPr>
          <p:cNvPr id="17" name="Picture 16">
            <a:extLst>
              <a:ext uri="{FF2B5EF4-FFF2-40B4-BE49-F238E27FC236}">
                <a16:creationId xmlns:a16="http://schemas.microsoft.com/office/drawing/2014/main" id="{EB13EDA9-3ED0-4F6A-9E0D-5290EF3299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334" y="2736324"/>
            <a:ext cx="652875" cy="1046176"/>
          </a:xfrm>
          <a:prstGeom prst="rect">
            <a:avLst/>
          </a:prstGeom>
        </p:spPr>
      </p:pic>
    </p:spTree>
    <p:custDataLst>
      <p:tags r:id="rId1"/>
    </p:custDataLst>
    <p:extLst>
      <p:ext uri="{BB962C8B-B14F-4D97-AF65-F5344CB8AC3E}">
        <p14:creationId xmlns:p14="http://schemas.microsoft.com/office/powerpoint/2010/main" val="360812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68B4F-27CE-4D08-A4D8-6306F9B536B2}"/>
              </a:ext>
            </a:extLst>
          </p:cNvPr>
          <p:cNvSpPr>
            <a:spLocks noGrp="1"/>
          </p:cNvSpPr>
          <p:nvPr>
            <p:ph type="title"/>
          </p:nvPr>
        </p:nvSpPr>
        <p:spPr/>
        <p:txBody>
          <a:bodyPr>
            <a:normAutofit fontScale="90000"/>
          </a:bodyPr>
          <a:lstStyle/>
          <a:p>
            <a:r>
              <a:rPr lang="en-US" dirty="0"/>
              <a:t>Domain ontology generates a perfect CDM</a:t>
            </a:r>
          </a:p>
        </p:txBody>
      </p:sp>
      <p:sp>
        <p:nvSpPr>
          <p:cNvPr id="3" name="Footer Placeholder 2">
            <a:extLst>
              <a:ext uri="{FF2B5EF4-FFF2-40B4-BE49-F238E27FC236}">
                <a16:creationId xmlns:a16="http://schemas.microsoft.com/office/drawing/2014/main" id="{337CB4D0-996D-42F5-963F-69C6944096BE}"/>
              </a:ext>
            </a:extLst>
          </p:cNvPr>
          <p:cNvSpPr>
            <a:spLocks noGrp="1"/>
          </p:cNvSpPr>
          <p:nvPr>
            <p:ph type="ftr" sz="quarter" idx="11"/>
          </p:nvPr>
        </p:nvSpPr>
        <p:spPr/>
        <p:txBody>
          <a:bodyPr/>
          <a:lstStyle/>
          <a:p>
            <a:r>
              <a:rPr lang="pt-BR" dirty="0"/>
              <a:t>https://fib-dm.com	© Jayzed Data Models Inc. 2019     </a:t>
            </a:r>
          </a:p>
        </p:txBody>
      </p:sp>
      <p:pic>
        <p:nvPicPr>
          <p:cNvPr id="9" name="Picture 8">
            <a:extLst>
              <a:ext uri="{FF2B5EF4-FFF2-40B4-BE49-F238E27FC236}">
                <a16:creationId xmlns:a16="http://schemas.microsoft.com/office/drawing/2014/main" id="{9E424587-D914-4493-BA23-6A89B25154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0928" y="2186984"/>
            <a:ext cx="4242626" cy="4008455"/>
          </a:xfrm>
          <a:prstGeom prst="rect">
            <a:avLst/>
          </a:prstGeom>
        </p:spPr>
      </p:pic>
      <p:pic>
        <p:nvPicPr>
          <p:cNvPr id="40" name="Picture 39">
            <a:extLst>
              <a:ext uri="{FF2B5EF4-FFF2-40B4-BE49-F238E27FC236}">
                <a16:creationId xmlns:a16="http://schemas.microsoft.com/office/drawing/2014/main" id="{5431863D-DF43-4A96-8389-05B809EC27DF}"/>
              </a:ext>
            </a:extLst>
          </p:cNvPr>
          <p:cNvPicPr>
            <a:picLocks noChangeAspect="1"/>
          </p:cNvPicPr>
          <p:nvPr/>
        </p:nvPicPr>
        <p:blipFill>
          <a:blip r:embed="rId4"/>
          <a:stretch>
            <a:fillRect/>
          </a:stretch>
        </p:blipFill>
        <p:spPr>
          <a:xfrm>
            <a:off x="9690146" y="2186984"/>
            <a:ext cx="1083600" cy="3924334"/>
          </a:xfrm>
          <a:prstGeom prst="rect">
            <a:avLst/>
          </a:prstGeom>
        </p:spPr>
      </p:pic>
      <p:sp>
        <p:nvSpPr>
          <p:cNvPr id="4" name="TextBox 3">
            <a:extLst>
              <a:ext uri="{FF2B5EF4-FFF2-40B4-BE49-F238E27FC236}">
                <a16:creationId xmlns:a16="http://schemas.microsoft.com/office/drawing/2014/main" id="{D355DBCE-BDC3-4AC2-8C9A-96151DB0641E}"/>
              </a:ext>
            </a:extLst>
          </p:cNvPr>
          <p:cNvSpPr txBox="1"/>
          <p:nvPr/>
        </p:nvSpPr>
        <p:spPr>
          <a:xfrm>
            <a:off x="1340928" y="1707182"/>
            <a:ext cx="2621472" cy="338554"/>
          </a:xfrm>
          <a:prstGeom prst="rect">
            <a:avLst/>
          </a:prstGeom>
          <a:noFill/>
        </p:spPr>
        <p:txBody>
          <a:bodyPr wrap="square" rtlCol="0">
            <a:spAutoFit/>
          </a:bodyPr>
          <a:lstStyle/>
          <a:p>
            <a:r>
              <a:rPr lang="en-US" sz="1600" dirty="0"/>
              <a:t>Ontology graph, FIB</a:t>
            </a:r>
            <a:r>
              <a:rPr lang="en-US" sz="1600" b="1" dirty="0"/>
              <a:t>O</a:t>
            </a:r>
          </a:p>
        </p:txBody>
      </p:sp>
      <p:sp>
        <p:nvSpPr>
          <p:cNvPr id="19" name="TextBox 18">
            <a:extLst>
              <a:ext uri="{FF2B5EF4-FFF2-40B4-BE49-F238E27FC236}">
                <a16:creationId xmlns:a16="http://schemas.microsoft.com/office/drawing/2014/main" id="{7DB6CF80-6952-42D9-A720-F4484BE309D2}"/>
              </a:ext>
            </a:extLst>
          </p:cNvPr>
          <p:cNvSpPr txBox="1"/>
          <p:nvPr/>
        </p:nvSpPr>
        <p:spPr>
          <a:xfrm>
            <a:off x="8382000" y="1719881"/>
            <a:ext cx="2914650" cy="338554"/>
          </a:xfrm>
          <a:prstGeom prst="rect">
            <a:avLst/>
          </a:prstGeom>
          <a:noFill/>
        </p:spPr>
        <p:txBody>
          <a:bodyPr wrap="square" rtlCol="0">
            <a:spAutoFit/>
          </a:bodyPr>
          <a:lstStyle/>
          <a:p>
            <a:r>
              <a:rPr lang="en-US" sz="1600" dirty="0"/>
              <a:t>Conceptual Data Model, FIB-</a:t>
            </a:r>
            <a:r>
              <a:rPr lang="en-US" sz="1600" b="1" dirty="0"/>
              <a:t>D</a:t>
            </a:r>
            <a:r>
              <a:rPr lang="en-US" sz="1600" dirty="0"/>
              <a:t>M</a:t>
            </a:r>
          </a:p>
        </p:txBody>
      </p:sp>
      <p:sp>
        <p:nvSpPr>
          <p:cNvPr id="5" name="TextBox 4">
            <a:extLst>
              <a:ext uri="{FF2B5EF4-FFF2-40B4-BE49-F238E27FC236}">
                <a16:creationId xmlns:a16="http://schemas.microsoft.com/office/drawing/2014/main" id="{150E8072-960C-488E-BE10-B3B3DA9D1FC8}"/>
              </a:ext>
            </a:extLst>
          </p:cNvPr>
          <p:cNvSpPr txBox="1"/>
          <p:nvPr/>
        </p:nvSpPr>
        <p:spPr>
          <a:xfrm>
            <a:off x="7052310" y="3147422"/>
            <a:ext cx="666160" cy="1446550"/>
          </a:xfrm>
          <a:prstGeom prst="rect">
            <a:avLst/>
          </a:prstGeom>
          <a:noFill/>
        </p:spPr>
        <p:txBody>
          <a:bodyPr wrap="square" rtlCol="0">
            <a:spAutoFit/>
          </a:bodyPr>
          <a:lstStyle/>
          <a:p>
            <a:r>
              <a:rPr lang="en-US" sz="8800" dirty="0"/>
              <a:t>=</a:t>
            </a:r>
          </a:p>
        </p:txBody>
      </p:sp>
      <p:sp>
        <p:nvSpPr>
          <p:cNvPr id="8" name="Rectangle 7">
            <a:extLst>
              <a:ext uri="{FF2B5EF4-FFF2-40B4-BE49-F238E27FC236}">
                <a16:creationId xmlns:a16="http://schemas.microsoft.com/office/drawing/2014/main" id="{0F3B818C-EBDA-453F-AA06-BB3A2DD787A3}"/>
              </a:ext>
            </a:extLst>
          </p:cNvPr>
          <p:cNvSpPr/>
          <p:nvPr/>
        </p:nvSpPr>
        <p:spPr>
          <a:xfrm>
            <a:off x="7052310" y="3065626"/>
            <a:ext cx="747320" cy="1446550"/>
          </a:xfrm>
          <a:prstGeom prst="rect">
            <a:avLst/>
          </a:prstGeom>
          <a:noFill/>
        </p:spPr>
        <p:txBody>
          <a:bodyPr wrap="square" rtlCol="0">
            <a:spAutoFit/>
          </a:bodyPr>
          <a:lstStyle/>
          <a:p>
            <a:r>
              <a:rPr lang="en-US" sz="8800" dirty="0"/>
              <a:t>~</a:t>
            </a:r>
          </a:p>
        </p:txBody>
      </p:sp>
      <p:sp>
        <p:nvSpPr>
          <p:cNvPr id="11" name="Callout: Line with No Border 10">
            <a:extLst>
              <a:ext uri="{FF2B5EF4-FFF2-40B4-BE49-F238E27FC236}">
                <a16:creationId xmlns:a16="http://schemas.microsoft.com/office/drawing/2014/main" id="{EEDD146B-0A87-4A38-BC6D-1A459B7DF918}"/>
              </a:ext>
            </a:extLst>
          </p:cNvPr>
          <p:cNvSpPr/>
          <p:nvPr/>
        </p:nvSpPr>
        <p:spPr>
          <a:xfrm>
            <a:off x="5508110" y="2317821"/>
            <a:ext cx="3931920" cy="1015663"/>
          </a:xfrm>
          <a:prstGeom prst="callout1">
            <a:avLst>
              <a:gd name="adj1" fmla="val 47377"/>
              <a:gd name="adj2" fmla="val 101027"/>
              <a:gd name="adj3" fmla="val 28069"/>
              <a:gd name="adj4" fmla="val 108406"/>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000" dirty="0">
                <a:solidFill>
                  <a:schemeClr val="accent6">
                    <a:lumMod val="75000"/>
                  </a:schemeClr>
                </a:solidFill>
              </a:rPr>
              <a:t>This entity-relationship diagram is the best representation of the Bank Account, its provider, and ID. </a:t>
            </a:r>
          </a:p>
        </p:txBody>
      </p:sp>
      <p:sp>
        <p:nvSpPr>
          <p:cNvPr id="15" name="Rectangle 14">
            <a:extLst>
              <a:ext uri="{FF2B5EF4-FFF2-40B4-BE49-F238E27FC236}">
                <a16:creationId xmlns:a16="http://schemas.microsoft.com/office/drawing/2014/main" id="{3B6872DD-2301-42A9-AFFF-7FD4835C358F}"/>
              </a:ext>
            </a:extLst>
          </p:cNvPr>
          <p:cNvSpPr/>
          <p:nvPr/>
        </p:nvSpPr>
        <p:spPr>
          <a:xfrm>
            <a:off x="5508110" y="4226546"/>
            <a:ext cx="4404950" cy="646331"/>
          </a:xfrm>
          <a:prstGeom prst="rect">
            <a:avLst/>
          </a:prstGeom>
        </p:spPr>
        <p:txBody>
          <a:bodyPr wrap="square">
            <a:spAutoFit/>
          </a:bodyPr>
          <a:lstStyle/>
          <a:p>
            <a:r>
              <a:rPr lang="en-US" dirty="0">
                <a:solidFill>
                  <a:schemeClr val="accent6">
                    <a:lumMod val="75000"/>
                  </a:schemeClr>
                </a:solidFill>
              </a:rPr>
              <a:t>There are no missing and no superfluous entities and relationships in the design.  </a:t>
            </a:r>
          </a:p>
        </p:txBody>
      </p:sp>
      <p:pic>
        <p:nvPicPr>
          <p:cNvPr id="7" name="Picture 6">
            <a:extLst>
              <a:ext uri="{FF2B5EF4-FFF2-40B4-BE49-F238E27FC236}">
                <a16:creationId xmlns:a16="http://schemas.microsoft.com/office/drawing/2014/main" id="{754E0C56-BC73-4F8C-B0D1-F0D81FAF3B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37496" y="48768"/>
            <a:ext cx="2011680" cy="1142278"/>
          </a:xfrm>
          <a:prstGeom prst="rect">
            <a:avLst/>
          </a:prstGeom>
        </p:spPr>
      </p:pic>
      <p:sp>
        <p:nvSpPr>
          <p:cNvPr id="10" name="Rectangle 9">
            <a:extLst>
              <a:ext uri="{FF2B5EF4-FFF2-40B4-BE49-F238E27FC236}">
                <a16:creationId xmlns:a16="http://schemas.microsoft.com/office/drawing/2014/main" id="{554A1DBE-8A91-4A33-9ED6-098BF3947AB8}"/>
              </a:ext>
            </a:extLst>
          </p:cNvPr>
          <p:cNvSpPr/>
          <p:nvPr/>
        </p:nvSpPr>
        <p:spPr>
          <a:xfrm>
            <a:off x="10245213" y="1247270"/>
            <a:ext cx="1909159" cy="400110"/>
          </a:xfrm>
          <a:prstGeom prst="rect">
            <a:avLst/>
          </a:prstGeom>
        </p:spPr>
        <p:txBody>
          <a:bodyPr wrap="square">
            <a:spAutoFit/>
          </a:bodyPr>
          <a:lstStyle/>
          <a:p>
            <a:r>
              <a:rPr lang="en-US" sz="1000" dirty="0">
                <a:hlinkClick r:id="rId6"/>
              </a:rPr>
              <a:t>https://fib-dm.com/semantics-for-data-architects/</a:t>
            </a:r>
            <a:r>
              <a:rPr lang="en-US" sz="1000" dirty="0"/>
              <a:t> </a:t>
            </a:r>
          </a:p>
        </p:txBody>
      </p:sp>
    </p:spTree>
    <p:custDataLst>
      <p:tags r:id="rId1"/>
    </p:custDataLst>
    <p:extLst>
      <p:ext uri="{BB962C8B-B14F-4D97-AF65-F5344CB8AC3E}">
        <p14:creationId xmlns:p14="http://schemas.microsoft.com/office/powerpoint/2010/main" val="60012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animBg="1"/>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490D5-6C51-481C-B7B6-715AAAE583F4}"/>
              </a:ext>
            </a:extLst>
          </p:cNvPr>
          <p:cNvSpPr>
            <a:spLocks noGrp="1"/>
          </p:cNvSpPr>
          <p:nvPr>
            <p:ph type="title"/>
          </p:nvPr>
        </p:nvSpPr>
        <p:spPr/>
        <p:txBody>
          <a:bodyPr/>
          <a:lstStyle/>
          <a:p>
            <a:r>
              <a:rPr lang="en-US" dirty="0"/>
              <a:t>The FIBO in Sparx Enterprise Architect</a:t>
            </a:r>
          </a:p>
        </p:txBody>
      </p:sp>
      <p:sp>
        <p:nvSpPr>
          <p:cNvPr id="3" name="Footer Placeholder 2">
            <a:extLst>
              <a:ext uri="{FF2B5EF4-FFF2-40B4-BE49-F238E27FC236}">
                <a16:creationId xmlns:a16="http://schemas.microsoft.com/office/drawing/2014/main" id="{7561A0CA-06AB-495F-97F4-F579D1B5DA18}"/>
              </a:ext>
            </a:extLst>
          </p:cNvPr>
          <p:cNvSpPr>
            <a:spLocks noGrp="1"/>
          </p:cNvSpPr>
          <p:nvPr>
            <p:ph type="ftr" sz="quarter" idx="11"/>
          </p:nvPr>
        </p:nvSpPr>
        <p:spPr/>
        <p:txBody>
          <a:bodyPr/>
          <a:lstStyle/>
          <a:p>
            <a:r>
              <a:rPr lang="pt-BR"/>
              <a:t>https://fib-dm.com	© Jayzed Data Models Inc. 2019     </a:t>
            </a:r>
            <a:endParaRPr lang="pt-BR" dirty="0"/>
          </a:p>
        </p:txBody>
      </p:sp>
      <p:sp>
        <p:nvSpPr>
          <p:cNvPr id="11" name="TextBox 10">
            <a:extLst>
              <a:ext uri="{FF2B5EF4-FFF2-40B4-BE49-F238E27FC236}">
                <a16:creationId xmlns:a16="http://schemas.microsoft.com/office/drawing/2014/main" id="{22C04172-3DA3-4895-A07D-E18F1254D2C5}"/>
              </a:ext>
            </a:extLst>
          </p:cNvPr>
          <p:cNvSpPr txBox="1"/>
          <p:nvPr/>
        </p:nvSpPr>
        <p:spPr>
          <a:xfrm>
            <a:off x="826489" y="1423416"/>
            <a:ext cx="1603889" cy="1754326"/>
          </a:xfrm>
          <a:prstGeom prst="rect">
            <a:avLst/>
          </a:prstGeom>
          <a:noFill/>
        </p:spPr>
        <p:txBody>
          <a:bodyPr wrap="square" rtlCol="0">
            <a:spAutoFit/>
          </a:bodyPr>
          <a:lstStyle/>
          <a:p>
            <a:r>
              <a:rPr lang="en-US" dirty="0">
                <a:solidFill>
                  <a:srgbClr val="00B050"/>
                </a:solidFill>
              </a:rPr>
              <a:t>The packages in the browser reflect the FIBO module structure.</a:t>
            </a:r>
          </a:p>
          <a:p>
            <a:endParaRPr lang="en-US" dirty="0">
              <a:solidFill>
                <a:srgbClr val="00B050"/>
              </a:solidFill>
            </a:endParaRPr>
          </a:p>
        </p:txBody>
      </p:sp>
      <p:sp>
        <p:nvSpPr>
          <p:cNvPr id="4" name="Rectangle 3">
            <a:extLst>
              <a:ext uri="{FF2B5EF4-FFF2-40B4-BE49-F238E27FC236}">
                <a16:creationId xmlns:a16="http://schemas.microsoft.com/office/drawing/2014/main" id="{236460E0-1769-4EF4-88F7-FD2C63EECA20}"/>
              </a:ext>
            </a:extLst>
          </p:cNvPr>
          <p:cNvSpPr/>
          <p:nvPr/>
        </p:nvSpPr>
        <p:spPr>
          <a:xfrm>
            <a:off x="826489" y="3122393"/>
            <a:ext cx="1680737" cy="1754326"/>
          </a:xfrm>
          <a:prstGeom prst="rect">
            <a:avLst/>
          </a:prstGeom>
        </p:spPr>
        <p:txBody>
          <a:bodyPr wrap="square">
            <a:spAutoFit/>
          </a:bodyPr>
          <a:lstStyle/>
          <a:p>
            <a:r>
              <a:rPr lang="en-US" dirty="0">
                <a:solidFill>
                  <a:srgbClr val="00B050"/>
                </a:solidFill>
              </a:rPr>
              <a:t>Notice the property tags with complete FIBO documentation and lineage.</a:t>
            </a:r>
          </a:p>
        </p:txBody>
      </p:sp>
      <p:pic>
        <p:nvPicPr>
          <p:cNvPr id="6" name="Picture 5">
            <a:extLst>
              <a:ext uri="{FF2B5EF4-FFF2-40B4-BE49-F238E27FC236}">
                <a16:creationId xmlns:a16="http://schemas.microsoft.com/office/drawing/2014/main" id="{18F59858-42EF-4E1C-B0BA-ACDB90C63C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01811" y="73152"/>
            <a:ext cx="1932188" cy="1097280"/>
          </a:xfrm>
          <a:prstGeom prst="rect">
            <a:avLst/>
          </a:prstGeom>
        </p:spPr>
      </p:pic>
      <p:pic>
        <p:nvPicPr>
          <p:cNvPr id="7" name="Picture 6">
            <a:extLst>
              <a:ext uri="{FF2B5EF4-FFF2-40B4-BE49-F238E27FC236}">
                <a16:creationId xmlns:a16="http://schemas.microsoft.com/office/drawing/2014/main" id="{12CB1942-0AA8-4E1A-9084-3AF377EBC790}"/>
              </a:ext>
            </a:extLst>
          </p:cNvPr>
          <p:cNvPicPr>
            <a:picLocks noChangeAspect="1"/>
          </p:cNvPicPr>
          <p:nvPr/>
        </p:nvPicPr>
        <p:blipFill>
          <a:blip r:embed="rId4"/>
          <a:stretch>
            <a:fillRect/>
          </a:stretch>
        </p:blipFill>
        <p:spPr>
          <a:xfrm>
            <a:off x="2787006" y="1484178"/>
            <a:ext cx="8931751" cy="4838032"/>
          </a:xfrm>
          <a:prstGeom prst="rect">
            <a:avLst/>
          </a:prstGeom>
        </p:spPr>
      </p:pic>
      <p:sp>
        <p:nvSpPr>
          <p:cNvPr id="5" name="Rectangle 4">
            <a:extLst>
              <a:ext uri="{FF2B5EF4-FFF2-40B4-BE49-F238E27FC236}">
                <a16:creationId xmlns:a16="http://schemas.microsoft.com/office/drawing/2014/main" id="{8CD19B15-8D82-4496-8B59-ECA60ECEFF9E}"/>
              </a:ext>
            </a:extLst>
          </p:cNvPr>
          <p:cNvSpPr/>
          <p:nvPr/>
        </p:nvSpPr>
        <p:spPr>
          <a:xfrm>
            <a:off x="10201811" y="1108056"/>
            <a:ext cx="1932188" cy="400110"/>
          </a:xfrm>
          <a:prstGeom prst="rect">
            <a:avLst/>
          </a:prstGeom>
        </p:spPr>
        <p:txBody>
          <a:bodyPr wrap="square">
            <a:spAutoFit/>
          </a:bodyPr>
          <a:lstStyle/>
          <a:p>
            <a:r>
              <a:rPr lang="en-US" sz="1000" dirty="0">
                <a:hlinkClick r:id="rId5"/>
              </a:rPr>
              <a:t>https://fib-dm.com/tutorial-1-addendum/</a:t>
            </a:r>
            <a:r>
              <a:rPr lang="en-US" sz="1000" dirty="0"/>
              <a:t> </a:t>
            </a:r>
          </a:p>
        </p:txBody>
      </p:sp>
    </p:spTree>
    <p:custDataLst>
      <p:tags r:id="rId1"/>
    </p:custDataLst>
    <p:extLst>
      <p:ext uri="{BB962C8B-B14F-4D97-AF65-F5344CB8AC3E}">
        <p14:creationId xmlns:p14="http://schemas.microsoft.com/office/powerpoint/2010/main" val="105678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4DC510F-9C02-4B73-90E5-11ABCEF789C8}"/>
              </a:ext>
            </a:extLst>
          </p:cNvPr>
          <p:cNvSpPr>
            <a:spLocks noGrp="1"/>
          </p:cNvSpPr>
          <p:nvPr>
            <p:ph type="ftr" sz="quarter" idx="11"/>
          </p:nvPr>
        </p:nvSpPr>
        <p:spPr/>
        <p:txBody>
          <a:bodyPr/>
          <a:lstStyle/>
          <a:p>
            <a:r>
              <a:rPr lang="pt-BR" dirty="0"/>
              <a:t>https://fib-dm.com	© Jayzed Data Models Inc. 2019     </a:t>
            </a:r>
          </a:p>
        </p:txBody>
      </p:sp>
      <p:pic>
        <p:nvPicPr>
          <p:cNvPr id="4" name="Picture 3">
            <a:extLst>
              <a:ext uri="{FF2B5EF4-FFF2-40B4-BE49-F238E27FC236}">
                <a16:creationId xmlns:a16="http://schemas.microsoft.com/office/drawing/2014/main" id="{60E891A7-50B5-40DB-9698-7246828B7BFD}"/>
              </a:ext>
            </a:extLst>
          </p:cNvPr>
          <p:cNvPicPr>
            <a:picLocks noChangeAspect="1"/>
          </p:cNvPicPr>
          <p:nvPr/>
        </p:nvPicPr>
        <p:blipFill>
          <a:blip r:embed="rId4"/>
          <a:stretch>
            <a:fillRect/>
          </a:stretch>
        </p:blipFill>
        <p:spPr>
          <a:xfrm>
            <a:off x="3648731" y="1296577"/>
            <a:ext cx="4622839" cy="4692743"/>
          </a:xfrm>
          <a:prstGeom prst="rect">
            <a:avLst/>
          </a:prstGeom>
          <a:noFill/>
        </p:spPr>
      </p:pic>
      <p:sp>
        <p:nvSpPr>
          <p:cNvPr id="5" name="Title 1">
            <a:extLst>
              <a:ext uri="{FF2B5EF4-FFF2-40B4-BE49-F238E27FC236}">
                <a16:creationId xmlns:a16="http://schemas.microsoft.com/office/drawing/2014/main" id="{A368D563-7F39-4568-A1F1-5CB2B0F5E4C7}"/>
              </a:ext>
            </a:extLst>
          </p:cNvPr>
          <p:cNvSpPr>
            <a:spLocks noGrp="1"/>
          </p:cNvSpPr>
          <p:nvPr>
            <p:ph type="title"/>
          </p:nvPr>
        </p:nvSpPr>
        <p:spPr>
          <a:xfrm>
            <a:off x="619125" y="365125"/>
            <a:ext cx="9448068" cy="914400"/>
          </a:xfrm>
        </p:spPr>
        <p:txBody>
          <a:bodyPr>
            <a:normAutofit/>
          </a:bodyPr>
          <a:lstStyle/>
          <a:p>
            <a:r>
              <a:rPr lang="en-US" dirty="0"/>
              <a:t>FIBO/FIB-DM modules/packages</a:t>
            </a:r>
          </a:p>
        </p:txBody>
      </p:sp>
      <p:graphicFrame>
        <p:nvGraphicFramePr>
          <p:cNvPr id="2" name="Diagram 1">
            <a:extLst>
              <a:ext uri="{FF2B5EF4-FFF2-40B4-BE49-F238E27FC236}">
                <a16:creationId xmlns:a16="http://schemas.microsoft.com/office/drawing/2014/main" id="{F9D7D0C1-673A-4196-B022-FAEF95B0C2EC}"/>
              </a:ext>
            </a:extLst>
          </p:cNvPr>
          <p:cNvGraphicFramePr/>
          <p:nvPr>
            <p:extLst/>
          </p:nvPr>
        </p:nvGraphicFramePr>
        <p:xfrm>
          <a:off x="852732" y="1272448"/>
          <a:ext cx="2009848" cy="47048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6" name="Diagram 5">
            <a:extLst>
              <a:ext uri="{FF2B5EF4-FFF2-40B4-BE49-F238E27FC236}">
                <a16:creationId xmlns:a16="http://schemas.microsoft.com/office/drawing/2014/main" id="{6CEE7023-F5EA-498F-B402-997BB9B283A3}"/>
              </a:ext>
            </a:extLst>
          </p:cNvPr>
          <p:cNvGraphicFramePr/>
          <p:nvPr>
            <p:extLst/>
          </p:nvPr>
        </p:nvGraphicFramePr>
        <p:xfrm>
          <a:off x="9268717" y="1272447"/>
          <a:ext cx="2280920" cy="470480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cxnSp>
        <p:nvCxnSpPr>
          <p:cNvPr id="8" name="Straight Connector 7">
            <a:extLst>
              <a:ext uri="{FF2B5EF4-FFF2-40B4-BE49-F238E27FC236}">
                <a16:creationId xmlns:a16="http://schemas.microsoft.com/office/drawing/2014/main" id="{6D68A47E-A3B9-4806-8065-73D1615220FF}"/>
              </a:ext>
            </a:extLst>
          </p:cNvPr>
          <p:cNvCxnSpPr/>
          <p:nvPr/>
        </p:nvCxnSpPr>
        <p:spPr>
          <a:xfrm>
            <a:off x="3303270" y="4149090"/>
            <a:ext cx="5354775"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CD36D4A-40AE-4EE5-BBD1-525E4D655FE5}"/>
              </a:ext>
            </a:extLst>
          </p:cNvPr>
          <p:cNvSpPr txBox="1"/>
          <p:nvPr/>
        </p:nvSpPr>
        <p:spPr>
          <a:xfrm>
            <a:off x="7361448" y="4771028"/>
            <a:ext cx="1782552" cy="477054"/>
          </a:xfrm>
          <a:prstGeom prst="rect">
            <a:avLst/>
          </a:prstGeom>
          <a:noFill/>
          <a:ln>
            <a:solidFill>
              <a:schemeClr val="bg1">
                <a:lumMod val="75000"/>
              </a:schemeClr>
            </a:solidFill>
          </a:ln>
        </p:spPr>
        <p:txBody>
          <a:bodyPr wrap="square" rtlCol="0">
            <a:spAutoFit/>
          </a:bodyPr>
          <a:lstStyle/>
          <a:p>
            <a:r>
              <a:rPr lang="en-US" sz="1400" dirty="0">
                <a:solidFill>
                  <a:schemeClr val="accent6">
                    <a:lumMod val="75000"/>
                  </a:schemeClr>
                </a:solidFill>
              </a:rPr>
              <a:t>CAE</a:t>
            </a:r>
            <a:br>
              <a:rPr lang="en-US" sz="1400" dirty="0">
                <a:solidFill>
                  <a:schemeClr val="accent6">
                    <a:lumMod val="75000"/>
                  </a:schemeClr>
                </a:solidFill>
              </a:rPr>
            </a:br>
            <a:r>
              <a:rPr lang="en-US" sz="1100" dirty="0">
                <a:solidFill>
                  <a:schemeClr val="accent6">
                    <a:lumMod val="75000"/>
                  </a:schemeClr>
                </a:solidFill>
              </a:rPr>
              <a:t>Corporate Actions &amp; Events</a:t>
            </a:r>
            <a:endParaRPr lang="en-US" sz="1400" dirty="0">
              <a:solidFill>
                <a:schemeClr val="accent6">
                  <a:lumMod val="75000"/>
                </a:schemeClr>
              </a:solidFill>
            </a:endParaRPr>
          </a:p>
        </p:txBody>
      </p:sp>
      <p:sp>
        <p:nvSpPr>
          <p:cNvPr id="9" name="TextBox 8">
            <a:extLst>
              <a:ext uri="{FF2B5EF4-FFF2-40B4-BE49-F238E27FC236}">
                <a16:creationId xmlns:a16="http://schemas.microsoft.com/office/drawing/2014/main" id="{EAC6B239-108E-4F62-B53A-BC0969038B8F}"/>
              </a:ext>
            </a:extLst>
          </p:cNvPr>
          <p:cNvSpPr txBox="1"/>
          <p:nvPr/>
        </p:nvSpPr>
        <p:spPr>
          <a:xfrm>
            <a:off x="7361448" y="5489102"/>
            <a:ext cx="1931142" cy="477054"/>
          </a:xfrm>
          <a:prstGeom prst="rect">
            <a:avLst/>
          </a:prstGeom>
          <a:noFill/>
          <a:ln>
            <a:solidFill>
              <a:schemeClr val="bg1">
                <a:lumMod val="75000"/>
              </a:schemeClr>
            </a:solidFill>
          </a:ln>
        </p:spPr>
        <p:txBody>
          <a:bodyPr wrap="square" rtlCol="0">
            <a:spAutoFit/>
          </a:bodyPr>
          <a:lstStyle/>
          <a:p>
            <a:r>
              <a:rPr lang="en-US" sz="1400" dirty="0">
                <a:solidFill>
                  <a:schemeClr val="accent6">
                    <a:lumMod val="75000"/>
                  </a:schemeClr>
                </a:solidFill>
              </a:rPr>
              <a:t>CIV</a:t>
            </a:r>
            <a:br>
              <a:rPr lang="en-US" sz="1400" dirty="0">
                <a:solidFill>
                  <a:schemeClr val="accent6">
                    <a:lumMod val="75000"/>
                  </a:schemeClr>
                </a:solidFill>
              </a:rPr>
            </a:br>
            <a:r>
              <a:rPr lang="en-US" sz="1100" dirty="0">
                <a:solidFill>
                  <a:schemeClr val="accent6">
                    <a:lumMod val="75000"/>
                  </a:schemeClr>
                </a:solidFill>
              </a:rPr>
              <a:t>Collective Investment Vehicles</a:t>
            </a:r>
            <a:endParaRPr lang="en-US" sz="1400" dirty="0">
              <a:solidFill>
                <a:schemeClr val="accent6">
                  <a:lumMod val="75000"/>
                </a:schemeClr>
              </a:solidFill>
            </a:endParaRPr>
          </a:p>
        </p:txBody>
      </p:sp>
      <p:sp>
        <p:nvSpPr>
          <p:cNvPr id="10" name="TextBox 9">
            <a:extLst>
              <a:ext uri="{FF2B5EF4-FFF2-40B4-BE49-F238E27FC236}">
                <a16:creationId xmlns:a16="http://schemas.microsoft.com/office/drawing/2014/main" id="{0152BDF7-E9F3-4E9E-94BA-FB0FE864806A}"/>
              </a:ext>
            </a:extLst>
          </p:cNvPr>
          <p:cNvSpPr txBox="1"/>
          <p:nvPr/>
        </p:nvSpPr>
        <p:spPr>
          <a:xfrm>
            <a:off x="3200889" y="4771028"/>
            <a:ext cx="1291590" cy="492443"/>
          </a:xfrm>
          <a:prstGeom prst="rect">
            <a:avLst/>
          </a:prstGeom>
          <a:noFill/>
          <a:ln>
            <a:solidFill>
              <a:schemeClr val="bg1">
                <a:lumMod val="75000"/>
              </a:schemeClr>
            </a:solidFill>
          </a:ln>
        </p:spPr>
        <p:txBody>
          <a:bodyPr wrap="square" rtlCol="0">
            <a:spAutoFit/>
          </a:bodyPr>
          <a:lstStyle/>
          <a:p>
            <a:r>
              <a:rPr lang="en-US" sz="1400" dirty="0">
                <a:solidFill>
                  <a:schemeClr val="accent6">
                    <a:lumMod val="75000"/>
                  </a:schemeClr>
                </a:solidFill>
              </a:rPr>
              <a:t>LOAN</a:t>
            </a:r>
            <a:br>
              <a:rPr lang="en-US" sz="1400" dirty="0">
                <a:solidFill>
                  <a:schemeClr val="accent6">
                    <a:lumMod val="75000"/>
                  </a:schemeClr>
                </a:solidFill>
              </a:rPr>
            </a:br>
            <a:r>
              <a:rPr lang="en-US" sz="1100" dirty="0">
                <a:solidFill>
                  <a:schemeClr val="accent6">
                    <a:lumMod val="75000"/>
                  </a:schemeClr>
                </a:solidFill>
              </a:rPr>
              <a:t>Loans &amp; Mortgages</a:t>
            </a:r>
            <a:endParaRPr lang="en-US" sz="1400" dirty="0">
              <a:solidFill>
                <a:schemeClr val="accent6">
                  <a:lumMod val="75000"/>
                </a:schemeClr>
              </a:solidFill>
            </a:endParaRPr>
          </a:p>
        </p:txBody>
      </p:sp>
      <p:sp>
        <p:nvSpPr>
          <p:cNvPr id="11" name="TextBox 10">
            <a:extLst>
              <a:ext uri="{FF2B5EF4-FFF2-40B4-BE49-F238E27FC236}">
                <a16:creationId xmlns:a16="http://schemas.microsoft.com/office/drawing/2014/main" id="{EE225EB8-21E6-486A-B545-88DB7D332E6C}"/>
              </a:ext>
            </a:extLst>
          </p:cNvPr>
          <p:cNvSpPr txBox="1"/>
          <p:nvPr/>
        </p:nvSpPr>
        <p:spPr>
          <a:xfrm>
            <a:off x="3200889" y="5420619"/>
            <a:ext cx="925830" cy="492443"/>
          </a:xfrm>
          <a:prstGeom prst="rect">
            <a:avLst/>
          </a:prstGeom>
          <a:noFill/>
          <a:ln>
            <a:solidFill>
              <a:schemeClr val="bg1">
                <a:lumMod val="75000"/>
              </a:schemeClr>
            </a:solidFill>
          </a:ln>
        </p:spPr>
        <p:txBody>
          <a:bodyPr wrap="square" rtlCol="0">
            <a:spAutoFit/>
          </a:bodyPr>
          <a:lstStyle/>
          <a:p>
            <a:r>
              <a:rPr lang="en-US" sz="1400" dirty="0">
                <a:solidFill>
                  <a:schemeClr val="accent6">
                    <a:lumMod val="75000"/>
                  </a:schemeClr>
                </a:solidFill>
              </a:rPr>
              <a:t>MD</a:t>
            </a:r>
            <a:br>
              <a:rPr lang="en-US" sz="1400" dirty="0">
                <a:solidFill>
                  <a:schemeClr val="accent6">
                    <a:lumMod val="75000"/>
                  </a:schemeClr>
                </a:solidFill>
              </a:rPr>
            </a:br>
            <a:r>
              <a:rPr lang="en-US" sz="1100" dirty="0">
                <a:solidFill>
                  <a:schemeClr val="accent6">
                    <a:lumMod val="75000"/>
                  </a:schemeClr>
                </a:solidFill>
              </a:rPr>
              <a:t>Market Data</a:t>
            </a:r>
            <a:endParaRPr lang="en-US" sz="1400" dirty="0">
              <a:solidFill>
                <a:schemeClr val="accent6">
                  <a:lumMod val="75000"/>
                </a:schemeClr>
              </a:solidFill>
            </a:endParaRPr>
          </a:p>
        </p:txBody>
      </p:sp>
      <p:sp>
        <p:nvSpPr>
          <p:cNvPr id="12" name="TextBox 11">
            <a:extLst>
              <a:ext uri="{FF2B5EF4-FFF2-40B4-BE49-F238E27FC236}">
                <a16:creationId xmlns:a16="http://schemas.microsoft.com/office/drawing/2014/main" id="{C2CD544A-44F6-4CC3-9F0B-6F5BF8F89C3C}"/>
              </a:ext>
            </a:extLst>
          </p:cNvPr>
          <p:cNvSpPr txBox="1"/>
          <p:nvPr/>
        </p:nvSpPr>
        <p:spPr>
          <a:xfrm>
            <a:off x="3155658" y="4344016"/>
            <a:ext cx="1968208" cy="307777"/>
          </a:xfrm>
          <a:prstGeom prst="rect">
            <a:avLst/>
          </a:prstGeom>
          <a:noFill/>
        </p:spPr>
        <p:txBody>
          <a:bodyPr wrap="square" rtlCol="0">
            <a:spAutoFit/>
          </a:bodyPr>
          <a:lstStyle/>
          <a:p>
            <a:r>
              <a:rPr lang="en-US" sz="1400" b="1" dirty="0">
                <a:solidFill>
                  <a:schemeClr val="accent6">
                    <a:lumMod val="75000"/>
                  </a:schemeClr>
                </a:solidFill>
              </a:rPr>
              <a:t>Soon to come packages</a:t>
            </a:r>
          </a:p>
        </p:txBody>
      </p:sp>
      <p:sp>
        <p:nvSpPr>
          <p:cNvPr id="13" name="TextBox 12">
            <a:extLst>
              <a:ext uri="{FF2B5EF4-FFF2-40B4-BE49-F238E27FC236}">
                <a16:creationId xmlns:a16="http://schemas.microsoft.com/office/drawing/2014/main" id="{A42315FB-6E1D-45D3-ACDF-D789C14C29FB}"/>
              </a:ext>
            </a:extLst>
          </p:cNvPr>
          <p:cNvSpPr txBox="1"/>
          <p:nvPr/>
        </p:nvSpPr>
        <p:spPr>
          <a:xfrm>
            <a:off x="6926580" y="4344016"/>
            <a:ext cx="2403076" cy="307777"/>
          </a:xfrm>
          <a:prstGeom prst="rect">
            <a:avLst/>
          </a:prstGeom>
          <a:noFill/>
        </p:spPr>
        <p:txBody>
          <a:bodyPr wrap="square" rtlCol="0">
            <a:spAutoFit/>
          </a:bodyPr>
          <a:lstStyle/>
          <a:p>
            <a:r>
              <a:rPr lang="en-US" sz="1400" b="1" dirty="0">
                <a:solidFill>
                  <a:schemeClr val="accent6">
                    <a:lumMod val="75000"/>
                  </a:schemeClr>
                </a:solidFill>
              </a:rPr>
              <a:t>still in FIBO development</a:t>
            </a:r>
          </a:p>
        </p:txBody>
      </p:sp>
    </p:spTree>
    <p:custDataLst>
      <p:tags r:id="rId1"/>
    </p:custDataLst>
    <p:extLst>
      <p:ext uri="{BB962C8B-B14F-4D97-AF65-F5344CB8AC3E}">
        <p14:creationId xmlns:p14="http://schemas.microsoft.com/office/powerpoint/2010/main" val="405691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6" grpId="0">
        <p:bldAsOne/>
      </p:bldGraphic>
      <p:bldP spid="7" grpId="0" animBg="1"/>
      <p:bldP spid="9" grpId="0" animBg="1"/>
      <p:bldP spid="10" grpId="0" animBg="1"/>
      <p:bldP spid="11" grpId="0" animBg="1"/>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43465-7A99-4B3B-873E-B690BBE700B9}"/>
              </a:ext>
            </a:extLst>
          </p:cNvPr>
          <p:cNvSpPr>
            <a:spLocks noGrp="1"/>
          </p:cNvSpPr>
          <p:nvPr>
            <p:ph type="title"/>
          </p:nvPr>
        </p:nvSpPr>
        <p:spPr/>
        <p:txBody>
          <a:bodyPr/>
          <a:lstStyle/>
          <a:p>
            <a:r>
              <a:rPr lang="en-US" dirty="0"/>
              <a:t>Version, support &amp; maintenance</a:t>
            </a:r>
          </a:p>
        </p:txBody>
      </p:sp>
      <p:sp>
        <p:nvSpPr>
          <p:cNvPr id="3" name="Footer Placeholder 2">
            <a:extLst>
              <a:ext uri="{FF2B5EF4-FFF2-40B4-BE49-F238E27FC236}">
                <a16:creationId xmlns:a16="http://schemas.microsoft.com/office/drawing/2014/main" id="{4439C655-0D79-4D50-9847-597B9E735B16}"/>
              </a:ext>
            </a:extLst>
          </p:cNvPr>
          <p:cNvSpPr>
            <a:spLocks noGrp="1"/>
          </p:cNvSpPr>
          <p:nvPr>
            <p:ph type="ftr" sz="quarter" idx="11"/>
          </p:nvPr>
        </p:nvSpPr>
        <p:spPr/>
        <p:txBody>
          <a:bodyPr/>
          <a:lstStyle/>
          <a:p>
            <a:r>
              <a:rPr lang="pt-BR"/>
              <a:t>https://fib-dm.com © Jayzed Data Models Inc. 2019     </a:t>
            </a:r>
            <a:endParaRPr lang="pt-BR" dirty="0"/>
          </a:p>
        </p:txBody>
      </p:sp>
      <p:graphicFrame>
        <p:nvGraphicFramePr>
          <p:cNvPr id="5" name="Chart 4">
            <a:extLst>
              <a:ext uri="{FF2B5EF4-FFF2-40B4-BE49-F238E27FC236}">
                <a16:creationId xmlns:a16="http://schemas.microsoft.com/office/drawing/2014/main" id="{450474F8-A532-4294-A792-233420416461}"/>
              </a:ext>
            </a:extLst>
          </p:cNvPr>
          <p:cNvGraphicFramePr>
            <a:graphicFrameLocks/>
          </p:cNvGraphicFramePr>
          <p:nvPr>
            <p:extLst>
              <p:ext uri="{D42A27DB-BD31-4B8C-83A1-F6EECF244321}">
                <p14:modId xmlns:p14="http://schemas.microsoft.com/office/powerpoint/2010/main" val="2863717874"/>
              </p:ext>
            </p:extLst>
          </p:nvPr>
        </p:nvGraphicFramePr>
        <p:xfrm>
          <a:off x="240891" y="1279525"/>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BB311E40-3EA1-4CA4-B827-0A3BDB2F84B4}"/>
              </a:ext>
            </a:extLst>
          </p:cNvPr>
          <p:cNvSpPr txBox="1"/>
          <p:nvPr/>
        </p:nvSpPr>
        <p:spPr>
          <a:xfrm>
            <a:off x="4312920" y="1719516"/>
            <a:ext cx="4827379" cy="2031325"/>
          </a:xfrm>
          <a:prstGeom prst="rect">
            <a:avLst/>
          </a:prstGeom>
          <a:noFill/>
        </p:spPr>
        <p:txBody>
          <a:bodyPr wrap="square" rtlCol="0">
            <a:spAutoFit/>
          </a:bodyPr>
          <a:lstStyle/>
          <a:p>
            <a:r>
              <a:rPr lang="en-US" dirty="0"/>
              <a:t>As of November 10, 2010:</a:t>
            </a:r>
          </a:p>
          <a:p>
            <a:r>
              <a:rPr lang="en-US" dirty="0"/>
              <a:t>143 Downloads (form submissions)</a:t>
            </a:r>
          </a:p>
          <a:p>
            <a:endParaRPr lang="en-US" dirty="0"/>
          </a:p>
          <a:p>
            <a:r>
              <a:rPr lang="en-US" dirty="0"/>
              <a:t>Most downloads are from Banks and Investment Companies on ERWin and PowerDesigner.</a:t>
            </a:r>
          </a:p>
          <a:p>
            <a:endParaRPr lang="en-US" dirty="0"/>
          </a:p>
          <a:p>
            <a:r>
              <a:rPr lang="en-US" dirty="0"/>
              <a:t>16% of FIB-DM users are on Sparx EA.</a:t>
            </a:r>
          </a:p>
        </p:txBody>
      </p:sp>
      <p:sp>
        <p:nvSpPr>
          <p:cNvPr id="6" name="TextBox 5">
            <a:extLst>
              <a:ext uri="{FF2B5EF4-FFF2-40B4-BE49-F238E27FC236}">
                <a16:creationId xmlns:a16="http://schemas.microsoft.com/office/drawing/2014/main" id="{789299C1-FF4D-42C7-A448-4C0FAD57B650}"/>
              </a:ext>
            </a:extLst>
          </p:cNvPr>
          <p:cNvSpPr txBox="1"/>
          <p:nvPr/>
        </p:nvSpPr>
        <p:spPr>
          <a:xfrm>
            <a:off x="1189702" y="4335441"/>
            <a:ext cx="10294374" cy="1631216"/>
          </a:xfrm>
          <a:prstGeom prst="rect">
            <a:avLst/>
          </a:prstGeom>
          <a:noFill/>
        </p:spPr>
        <p:txBody>
          <a:bodyPr wrap="square" rtlCol="0">
            <a:spAutoFit/>
          </a:bodyPr>
          <a:lstStyle/>
          <a:p>
            <a:r>
              <a:rPr lang="en-US" sz="2000" dirty="0"/>
              <a:t>FIB-DM has a major annual release, following the EDM Council FIBO Production schedule.</a:t>
            </a:r>
          </a:p>
          <a:p>
            <a:r>
              <a:rPr lang="en-US" sz="2000" dirty="0"/>
              <a:t>There are interim model upgrades when new ontology modules release into production.</a:t>
            </a:r>
          </a:p>
          <a:p>
            <a:r>
              <a:rPr lang="en-US" sz="2000" dirty="0"/>
              <a:t>Licensees with maintenance contracts get the FIB-DM version six weeks after the FIBO release.</a:t>
            </a:r>
          </a:p>
          <a:p>
            <a:r>
              <a:rPr lang="en-US" sz="2000" b="1" dirty="0">
                <a:solidFill>
                  <a:schemeClr val="accent6">
                    <a:lumMod val="50000"/>
                  </a:schemeClr>
                </a:solidFill>
              </a:rPr>
              <a:t>The current FIB-DM version is as of FIBO Q4 Production, released in January 2019. </a:t>
            </a:r>
          </a:p>
          <a:p>
            <a:r>
              <a:rPr lang="en-US" sz="2000" b="1" dirty="0">
                <a:solidFill>
                  <a:schemeClr val="accent6">
                    <a:lumMod val="50000"/>
                  </a:schemeClr>
                </a:solidFill>
              </a:rPr>
              <a:t>The next major release comes in February/March 2020.</a:t>
            </a:r>
          </a:p>
        </p:txBody>
      </p:sp>
    </p:spTree>
    <p:custDataLst>
      <p:tags r:id="rId1"/>
    </p:custDataLst>
    <p:extLst>
      <p:ext uri="{BB962C8B-B14F-4D97-AF65-F5344CB8AC3E}">
        <p14:creationId xmlns:p14="http://schemas.microsoft.com/office/powerpoint/2010/main" val="204962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27F98AA-4049-4E09-A283-24D6976B2C60}"/>
              </a:ext>
            </a:extLst>
          </p:cNvPr>
          <p:cNvGraphicFramePr/>
          <p:nvPr>
            <p:extLst>
              <p:ext uri="{D42A27DB-BD31-4B8C-83A1-F6EECF244321}">
                <p14:modId xmlns:p14="http://schemas.microsoft.com/office/powerpoint/2010/main" val="3084079691"/>
              </p:ext>
            </p:extLst>
          </p:nvPr>
        </p:nvGraphicFramePr>
        <p:xfrm>
          <a:off x="10699" y="104273"/>
          <a:ext cx="12165260" cy="6039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0CD89FE4-1B36-483F-8128-61FC5662272B}"/>
              </a:ext>
            </a:extLst>
          </p:cNvPr>
          <p:cNvSpPr>
            <a:spLocks noGrp="1"/>
          </p:cNvSpPr>
          <p:nvPr>
            <p:ph type="title"/>
          </p:nvPr>
        </p:nvSpPr>
        <p:spPr/>
        <p:txBody>
          <a:bodyPr/>
          <a:lstStyle/>
          <a:p>
            <a:r>
              <a:rPr lang="en-US" dirty="0"/>
              <a:t>Path and special </a:t>
            </a:r>
            <a:r>
              <a:rPr lang="en-US"/>
              <a:t>offer for EMB</a:t>
            </a:r>
            <a:endParaRPr lang="en-US" dirty="0"/>
          </a:p>
        </p:txBody>
      </p:sp>
      <p:sp>
        <p:nvSpPr>
          <p:cNvPr id="3" name="Footer Placeholder 2">
            <a:extLst>
              <a:ext uri="{FF2B5EF4-FFF2-40B4-BE49-F238E27FC236}">
                <a16:creationId xmlns:a16="http://schemas.microsoft.com/office/drawing/2014/main" id="{62F169E9-53F3-4586-A968-A5495E0C86A5}"/>
              </a:ext>
            </a:extLst>
          </p:cNvPr>
          <p:cNvSpPr>
            <a:spLocks noGrp="1"/>
          </p:cNvSpPr>
          <p:nvPr>
            <p:ph type="ftr" sz="quarter" idx="11"/>
          </p:nvPr>
        </p:nvSpPr>
        <p:spPr/>
        <p:txBody>
          <a:bodyPr/>
          <a:lstStyle/>
          <a:p>
            <a:r>
              <a:rPr lang="pt-BR"/>
              <a:t>https://fib-dm.com © Jayzed Data Models Inc. 2019     </a:t>
            </a:r>
            <a:endParaRPr lang="pt-BR" dirty="0"/>
          </a:p>
        </p:txBody>
      </p:sp>
      <p:sp>
        <p:nvSpPr>
          <p:cNvPr id="5" name="TextBox 4">
            <a:extLst>
              <a:ext uri="{FF2B5EF4-FFF2-40B4-BE49-F238E27FC236}">
                <a16:creationId xmlns:a16="http://schemas.microsoft.com/office/drawing/2014/main" id="{E850211D-338C-4728-9ADB-831A86D251B9}"/>
              </a:ext>
            </a:extLst>
          </p:cNvPr>
          <p:cNvSpPr txBox="1"/>
          <p:nvPr/>
        </p:nvSpPr>
        <p:spPr>
          <a:xfrm>
            <a:off x="787568" y="1475373"/>
            <a:ext cx="3624012" cy="1815882"/>
          </a:xfrm>
          <a:prstGeom prst="rect">
            <a:avLst/>
          </a:prstGeom>
          <a:noFill/>
        </p:spPr>
        <p:txBody>
          <a:bodyPr wrap="square" rtlCol="0">
            <a:spAutoFit/>
          </a:bodyPr>
          <a:lstStyle/>
          <a:p>
            <a:r>
              <a:rPr lang="en-US" sz="2800" dirty="0">
                <a:solidFill>
                  <a:schemeClr val="accent6">
                    <a:lumMod val="50000"/>
                  </a:schemeClr>
                </a:solidFill>
              </a:rPr>
              <a:t>Immediate ROI using the FIBO content and design patterns from day one.</a:t>
            </a:r>
          </a:p>
        </p:txBody>
      </p:sp>
      <p:sp>
        <p:nvSpPr>
          <p:cNvPr id="6" name="TextBox 5">
            <a:extLst>
              <a:ext uri="{FF2B5EF4-FFF2-40B4-BE49-F238E27FC236}">
                <a16:creationId xmlns:a16="http://schemas.microsoft.com/office/drawing/2014/main" id="{44C566BC-F823-44C3-A752-04A987F7EFF2}"/>
              </a:ext>
            </a:extLst>
          </p:cNvPr>
          <p:cNvSpPr txBox="1"/>
          <p:nvPr/>
        </p:nvSpPr>
        <p:spPr>
          <a:xfrm>
            <a:off x="7774803" y="3633501"/>
            <a:ext cx="3986463" cy="1015663"/>
          </a:xfrm>
          <a:prstGeom prst="rect">
            <a:avLst/>
          </a:prstGeom>
          <a:noFill/>
        </p:spPr>
        <p:txBody>
          <a:bodyPr wrap="square" rtlCol="0">
            <a:spAutoFit/>
          </a:bodyPr>
          <a:lstStyle/>
          <a:p>
            <a:r>
              <a:rPr lang="en-US" sz="2000" dirty="0">
                <a:solidFill>
                  <a:schemeClr val="accent6">
                    <a:lumMod val="50000"/>
                  </a:schemeClr>
                </a:solidFill>
              </a:rPr>
              <a:t>Easy to learn a new language, OWL and tooling; if you already know the content and design.</a:t>
            </a:r>
          </a:p>
        </p:txBody>
      </p:sp>
      <p:sp>
        <p:nvSpPr>
          <p:cNvPr id="7" name="TextBox 6">
            <a:extLst>
              <a:ext uri="{FF2B5EF4-FFF2-40B4-BE49-F238E27FC236}">
                <a16:creationId xmlns:a16="http://schemas.microsoft.com/office/drawing/2014/main" id="{15A67381-9E03-480F-B847-37A165561F1B}"/>
              </a:ext>
            </a:extLst>
          </p:cNvPr>
          <p:cNvSpPr txBox="1"/>
          <p:nvPr/>
        </p:nvSpPr>
        <p:spPr>
          <a:xfrm>
            <a:off x="7774803" y="5041721"/>
            <a:ext cx="3986463" cy="1200329"/>
          </a:xfrm>
          <a:prstGeom prst="rect">
            <a:avLst/>
          </a:prstGeom>
          <a:noFill/>
        </p:spPr>
        <p:txBody>
          <a:bodyPr wrap="square" rtlCol="0">
            <a:spAutoFit/>
          </a:bodyPr>
          <a:lstStyle/>
          <a:p>
            <a:r>
              <a:rPr lang="en-US" sz="2400" dirty="0">
                <a:solidFill>
                  <a:schemeClr val="accent6">
                    <a:lumMod val="50000"/>
                  </a:schemeClr>
                </a:solidFill>
              </a:rPr>
              <a:t>Become a reference implementation, and I can teach and advise you. </a:t>
            </a:r>
          </a:p>
        </p:txBody>
      </p:sp>
    </p:spTree>
    <p:custDataLst>
      <p:tags r:id="rId1"/>
    </p:custDataLst>
    <p:extLst>
      <p:ext uri="{BB962C8B-B14F-4D97-AF65-F5344CB8AC3E}">
        <p14:creationId xmlns:p14="http://schemas.microsoft.com/office/powerpoint/2010/main" val="148567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535B7-4BDC-4D78-AC7C-B7D4DE2E216A}"/>
              </a:ext>
            </a:extLst>
          </p:cNvPr>
          <p:cNvSpPr>
            <a:spLocks noGrp="1"/>
          </p:cNvSpPr>
          <p:nvPr>
            <p:ph type="title"/>
          </p:nvPr>
        </p:nvSpPr>
        <p:spPr/>
        <p:txBody>
          <a:bodyPr/>
          <a:lstStyle/>
          <a:p>
            <a:r>
              <a:rPr lang="en-US" dirty="0"/>
              <a:t>Further reading and watching</a:t>
            </a:r>
          </a:p>
        </p:txBody>
      </p:sp>
      <p:sp>
        <p:nvSpPr>
          <p:cNvPr id="3" name="Footer Placeholder 2">
            <a:extLst>
              <a:ext uri="{FF2B5EF4-FFF2-40B4-BE49-F238E27FC236}">
                <a16:creationId xmlns:a16="http://schemas.microsoft.com/office/drawing/2014/main" id="{576B2C0C-802E-47DB-9F3C-19C0AE7A7038}"/>
              </a:ext>
            </a:extLst>
          </p:cNvPr>
          <p:cNvSpPr>
            <a:spLocks noGrp="1"/>
          </p:cNvSpPr>
          <p:nvPr>
            <p:ph type="ftr" sz="quarter" idx="11"/>
          </p:nvPr>
        </p:nvSpPr>
        <p:spPr/>
        <p:txBody>
          <a:bodyPr/>
          <a:lstStyle/>
          <a:p>
            <a:r>
              <a:rPr lang="pt-BR"/>
              <a:t>https://fib-dm.com © Jayzed Data Models Inc. 2019     </a:t>
            </a:r>
            <a:endParaRPr lang="pt-BR" dirty="0"/>
          </a:p>
        </p:txBody>
      </p:sp>
      <p:pic>
        <p:nvPicPr>
          <p:cNvPr id="5" name="Picture 4">
            <a:extLst>
              <a:ext uri="{FF2B5EF4-FFF2-40B4-BE49-F238E27FC236}">
                <a16:creationId xmlns:a16="http://schemas.microsoft.com/office/drawing/2014/main" id="{BC971902-5126-4EAA-B599-2A5375600B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9080" y="1639928"/>
            <a:ext cx="4087486" cy="4459605"/>
          </a:xfrm>
          <a:prstGeom prst="rect">
            <a:avLst/>
          </a:prstGeom>
        </p:spPr>
      </p:pic>
      <p:sp>
        <p:nvSpPr>
          <p:cNvPr id="6" name="TextBox 5">
            <a:extLst>
              <a:ext uri="{FF2B5EF4-FFF2-40B4-BE49-F238E27FC236}">
                <a16:creationId xmlns:a16="http://schemas.microsoft.com/office/drawing/2014/main" id="{867B235F-DB3A-4BA1-AC5F-3049273EEF5D}"/>
              </a:ext>
            </a:extLst>
          </p:cNvPr>
          <p:cNvSpPr txBox="1"/>
          <p:nvPr/>
        </p:nvSpPr>
        <p:spPr>
          <a:xfrm>
            <a:off x="2467897" y="1313825"/>
            <a:ext cx="5201264" cy="2308324"/>
          </a:xfrm>
          <a:prstGeom prst="rect">
            <a:avLst/>
          </a:prstGeom>
          <a:noFill/>
        </p:spPr>
        <p:txBody>
          <a:bodyPr wrap="square" rtlCol="0">
            <a:spAutoFit/>
          </a:bodyPr>
          <a:lstStyle/>
          <a:p>
            <a:r>
              <a:rPr lang="en-US" dirty="0"/>
              <a:t>The FIB-DM website</a:t>
            </a:r>
          </a:p>
          <a:p>
            <a:pPr marL="342900" indent="-342900">
              <a:buFont typeface="Arial" panose="020B0604020202020204" pitchFamily="34" charset="0"/>
              <a:buChar char="•"/>
            </a:pPr>
            <a:r>
              <a:rPr lang="en-US" dirty="0"/>
              <a:t>scalable SVG diagrams of the complete subtype hierarchies</a:t>
            </a:r>
            <a:br>
              <a:rPr lang="en-US" dirty="0"/>
            </a:br>
            <a:r>
              <a:rPr lang="en-US" dirty="0">
                <a:hlinkClick r:id="rId3"/>
              </a:rPr>
              <a:t>https://fib-dm.com/financial-industry-business-concept-diagrams/</a:t>
            </a:r>
            <a:endParaRPr lang="en-US" dirty="0"/>
          </a:p>
          <a:p>
            <a:pPr marL="342900" indent="-342900">
              <a:buFont typeface="Arial" panose="020B0604020202020204" pitchFamily="34" charset="0"/>
              <a:buChar char="•"/>
            </a:pPr>
            <a:r>
              <a:rPr lang="en-US" dirty="0"/>
              <a:t>Diagrams of the Concept Maps</a:t>
            </a:r>
            <a:br>
              <a:rPr lang="en-US" dirty="0"/>
            </a:br>
            <a:r>
              <a:rPr lang="en-US" dirty="0">
                <a:hlinkClick r:id="rId4"/>
              </a:rPr>
              <a:t>https://fib-dm.com/financial-industry-business-concept-relationships/</a:t>
            </a:r>
            <a:endParaRPr lang="en-US" dirty="0"/>
          </a:p>
        </p:txBody>
      </p:sp>
      <p:pic>
        <p:nvPicPr>
          <p:cNvPr id="7" name="Picture 6">
            <a:extLst>
              <a:ext uri="{FF2B5EF4-FFF2-40B4-BE49-F238E27FC236}">
                <a16:creationId xmlns:a16="http://schemas.microsoft.com/office/drawing/2014/main" id="{4E24B27F-2DCE-4FB4-8F22-278DC27CE7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3106" y="3995532"/>
            <a:ext cx="801132" cy="801132"/>
          </a:xfrm>
          <a:prstGeom prst="rect">
            <a:avLst/>
          </a:prstGeom>
        </p:spPr>
      </p:pic>
      <p:sp>
        <p:nvSpPr>
          <p:cNvPr id="8" name="TextBox 7">
            <a:extLst>
              <a:ext uri="{FF2B5EF4-FFF2-40B4-BE49-F238E27FC236}">
                <a16:creationId xmlns:a16="http://schemas.microsoft.com/office/drawing/2014/main" id="{3B527D5B-F024-431D-A6CA-4D35FF5794EA}"/>
              </a:ext>
            </a:extLst>
          </p:cNvPr>
          <p:cNvSpPr txBox="1"/>
          <p:nvPr/>
        </p:nvSpPr>
        <p:spPr>
          <a:xfrm>
            <a:off x="2467897" y="4006939"/>
            <a:ext cx="5201264" cy="830997"/>
          </a:xfrm>
          <a:prstGeom prst="rect">
            <a:avLst/>
          </a:prstGeom>
          <a:noFill/>
        </p:spPr>
        <p:txBody>
          <a:bodyPr wrap="square" rtlCol="0">
            <a:spAutoFit/>
          </a:bodyPr>
          <a:lstStyle/>
          <a:p>
            <a:r>
              <a:rPr lang="en-US" sz="1600" dirty="0"/>
              <a:t>Follow the FIB-DM LinkedIn page for news, updates, and to read and share comments. </a:t>
            </a:r>
          </a:p>
          <a:p>
            <a:r>
              <a:rPr lang="en-US" sz="1600" dirty="0">
                <a:hlinkClick r:id="rId6"/>
              </a:rPr>
              <a:t>https://www.linkedin.com/showcase/fib-dm/</a:t>
            </a:r>
            <a:r>
              <a:rPr lang="en-US" sz="1600" dirty="0"/>
              <a:t> </a:t>
            </a:r>
          </a:p>
        </p:txBody>
      </p:sp>
      <p:pic>
        <p:nvPicPr>
          <p:cNvPr id="11" name="Picture 10">
            <a:extLst>
              <a:ext uri="{FF2B5EF4-FFF2-40B4-BE49-F238E27FC236}">
                <a16:creationId xmlns:a16="http://schemas.microsoft.com/office/drawing/2014/main" id="{7BC598EB-9905-4C0A-B9B7-0F18DBC248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9706" y="1313825"/>
            <a:ext cx="1007253" cy="1631216"/>
          </a:xfrm>
          <a:prstGeom prst="rect">
            <a:avLst/>
          </a:prstGeom>
        </p:spPr>
      </p:pic>
      <p:pic>
        <p:nvPicPr>
          <p:cNvPr id="12" name="Picture 11">
            <a:extLst>
              <a:ext uri="{FF2B5EF4-FFF2-40B4-BE49-F238E27FC236}">
                <a16:creationId xmlns:a16="http://schemas.microsoft.com/office/drawing/2014/main" id="{B4E42883-7B8F-4FFF-BE3A-2E4C80F5065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9706" y="5244204"/>
            <a:ext cx="996072" cy="701141"/>
          </a:xfrm>
          <a:prstGeom prst="rect">
            <a:avLst/>
          </a:prstGeom>
        </p:spPr>
      </p:pic>
      <p:sp>
        <p:nvSpPr>
          <p:cNvPr id="13" name="TextBox 12">
            <a:extLst>
              <a:ext uri="{FF2B5EF4-FFF2-40B4-BE49-F238E27FC236}">
                <a16:creationId xmlns:a16="http://schemas.microsoft.com/office/drawing/2014/main" id="{0230E5F5-6EFD-47F8-9F9C-4A69E1685A6D}"/>
              </a:ext>
            </a:extLst>
          </p:cNvPr>
          <p:cNvSpPr txBox="1"/>
          <p:nvPr/>
        </p:nvSpPr>
        <p:spPr>
          <a:xfrm>
            <a:off x="2467897" y="5268536"/>
            <a:ext cx="5201264" cy="584775"/>
          </a:xfrm>
          <a:prstGeom prst="rect">
            <a:avLst/>
          </a:prstGeom>
          <a:noFill/>
        </p:spPr>
        <p:txBody>
          <a:bodyPr wrap="square" rtlCol="0">
            <a:spAutoFit/>
          </a:bodyPr>
          <a:lstStyle/>
          <a:p>
            <a:r>
              <a:rPr lang="en-US" sz="1600" dirty="0"/>
              <a:t>Watch FIB-DM Education videos on YouTube. </a:t>
            </a:r>
          </a:p>
          <a:p>
            <a:r>
              <a:rPr lang="en-US" sz="1600" dirty="0">
                <a:hlinkClick r:id="rId9"/>
              </a:rPr>
              <a:t>https://www.youtube.com/c/fibdm</a:t>
            </a:r>
            <a:r>
              <a:rPr lang="en-US" sz="1600" dirty="0"/>
              <a:t> </a:t>
            </a:r>
          </a:p>
        </p:txBody>
      </p:sp>
      <p:sp>
        <p:nvSpPr>
          <p:cNvPr id="14" name="TextBox 13">
            <a:extLst>
              <a:ext uri="{FF2B5EF4-FFF2-40B4-BE49-F238E27FC236}">
                <a16:creationId xmlns:a16="http://schemas.microsoft.com/office/drawing/2014/main" id="{62F9EDED-FF6A-429D-B6E2-505DD4C35D6F}"/>
              </a:ext>
            </a:extLst>
          </p:cNvPr>
          <p:cNvSpPr txBox="1"/>
          <p:nvPr/>
        </p:nvSpPr>
        <p:spPr>
          <a:xfrm>
            <a:off x="7879080" y="1165413"/>
            <a:ext cx="3959352" cy="369332"/>
          </a:xfrm>
          <a:prstGeom prst="rect">
            <a:avLst/>
          </a:prstGeom>
          <a:noFill/>
        </p:spPr>
        <p:txBody>
          <a:bodyPr wrap="square" rtlCol="0">
            <a:spAutoFit/>
          </a:bodyPr>
          <a:lstStyle/>
          <a:p>
            <a:r>
              <a:rPr lang="en-US" dirty="0">
                <a:solidFill>
                  <a:schemeClr val="accent6">
                    <a:lumMod val="50000"/>
                  </a:schemeClr>
                </a:solidFill>
              </a:rPr>
              <a:t>Education path, visual guide to FIB</a:t>
            </a:r>
          </a:p>
        </p:txBody>
      </p:sp>
    </p:spTree>
    <p:extLst>
      <p:ext uri="{BB962C8B-B14F-4D97-AF65-F5344CB8AC3E}">
        <p14:creationId xmlns:p14="http://schemas.microsoft.com/office/powerpoint/2010/main" val="17572899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3.5|25.8"/>
</p:tagLst>
</file>

<file path=ppt/tags/tag2.xml><?xml version="1.0" encoding="utf-8"?>
<p:tagLst xmlns:a="http://schemas.openxmlformats.org/drawingml/2006/main" xmlns:r="http://schemas.openxmlformats.org/officeDocument/2006/relationships" xmlns:p="http://schemas.openxmlformats.org/presentationml/2006/main">
  <p:tag name="TIMING" val="|45.1|12.7|15.5|24.5|11.6|9.2|33.8"/>
</p:tagLst>
</file>

<file path=ppt/tags/tag3.xml><?xml version="1.0" encoding="utf-8"?>
<p:tagLst xmlns:a="http://schemas.openxmlformats.org/drawingml/2006/main" xmlns:r="http://schemas.openxmlformats.org/officeDocument/2006/relationships" xmlns:p="http://schemas.openxmlformats.org/presentationml/2006/main">
  <p:tag name="TIMING" val="|3.1"/>
</p:tagLst>
</file>

<file path=ppt/tags/tag4.xml><?xml version="1.0" encoding="utf-8"?>
<p:tagLst xmlns:a="http://schemas.openxmlformats.org/drawingml/2006/main" xmlns:r="http://schemas.openxmlformats.org/officeDocument/2006/relationships" xmlns:p="http://schemas.openxmlformats.org/presentationml/2006/main">
  <p:tag name="TIMING" val="|57.4|11.2|11|22.3"/>
</p:tagLst>
</file>

<file path=ppt/tags/tag5.xml><?xml version="1.0" encoding="utf-8"?>
<p:tagLst xmlns:a="http://schemas.openxmlformats.org/drawingml/2006/main" xmlns:r="http://schemas.openxmlformats.org/officeDocument/2006/relationships" xmlns:p="http://schemas.openxmlformats.org/presentationml/2006/main">
  <p:tag name="TIMING" val="|19.3|27.9"/>
</p:tagLst>
</file>

<file path=ppt/tags/tag6.xml><?xml version="1.0" encoding="utf-8"?>
<p:tagLst xmlns:a="http://schemas.openxmlformats.org/drawingml/2006/main" xmlns:r="http://schemas.openxmlformats.org/officeDocument/2006/relationships" xmlns:p="http://schemas.openxmlformats.org/presentationml/2006/main">
  <p:tag name="TIMING" val="|7.4|1.5|6.3|13.3"/>
</p:tagLst>
</file>

<file path=ppt/tags/tag7.xml><?xml version="1.0" encoding="utf-8"?>
<p:tagLst xmlns:a="http://schemas.openxmlformats.org/drawingml/2006/main" xmlns:r="http://schemas.openxmlformats.org/officeDocument/2006/relationships" xmlns:p="http://schemas.openxmlformats.org/presentationml/2006/main">
  <p:tag name="TIMING" val="|8.5|59.6|71.1|39.5"/>
</p:tagLst>
</file>

<file path=ppt/tags/tag8.xml><?xml version="1.0" encoding="utf-8"?>
<p:tagLst xmlns:a="http://schemas.openxmlformats.org/drawingml/2006/main" xmlns:r="http://schemas.openxmlformats.org/officeDocument/2006/relationships" xmlns:p="http://schemas.openxmlformats.org/presentationml/2006/main">
  <p:tag name="TIMING" val="|68.1"/>
</p:tagLst>
</file>

<file path=ppt/tags/tag9.xml><?xml version="1.0" encoding="utf-8"?>
<p:tagLst xmlns:a="http://schemas.openxmlformats.org/drawingml/2006/main" xmlns:r="http://schemas.openxmlformats.org/officeDocument/2006/relationships" xmlns:p="http://schemas.openxmlformats.org/presentationml/2006/main">
  <p:tag name="TIMING" val="|14.2|12.2|0.5|26.3"/>
</p:tagLst>
</file>

<file path=ppt/tags/tag10.xml><?xml version="1.0" encoding="utf-8"?>
<p:tagLst xmlns:a="http://schemas.openxmlformats.org/drawingml/2006/main" xmlns:r="http://schemas.openxmlformats.org/officeDocument/2006/relationships" xmlns:p="http://schemas.openxmlformats.org/presentationml/2006/main">
  <p:tag name="TIMING" val="|103.7"/>
</p:tagLst>
</file>

<file path=ppt/tags/tag11.xml><?xml version="1.0" encoding="utf-8"?>
<p:tagLst xmlns:a="http://schemas.openxmlformats.org/drawingml/2006/main" xmlns:r="http://schemas.openxmlformats.org/officeDocument/2006/relationships" xmlns:p="http://schemas.openxmlformats.org/presentationml/2006/main">
  <p:tag name="TIMING" val="|5.2|43.9|8.4"/>
</p:tagLst>
</file>

<file path=ppt/tags/tag12.xml><?xml version="1.0" encoding="utf-8"?>
<p:tagLst xmlns:a="http://schemas.openxmlformats.org/drawingml/2006/main" xmlns:r="http://schemas.openxmlformats.org/officeDocument/2006/relationships" xmlns:p="http://schemas.openxmlformats.org/presentationml/2006/main">
  <p:tag name="TIMING" val="|18"/>
</p:tagLst>
</file>

<file path=ppt/tags/tag13.xml><?xml version="1.0" encoding="utf-8"?>
<p:tagLst xmlns:a="http://schemas.openxmlformats.org/drawingml/2006/main" xmlns:r="http://schemas.openxmlformats.org/officeDocument/2006/relationships" xmlns:p="http://schemas.openxmlformats.org/presentationml/2006/main">
  <p:tag name="TIMING" val="|15.8|65.2|43.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spPr>
      <a:bodyPr wrap="square" rtlCol="0" anchor="ctr">
        <a:spAutoFit/>
      </a:bodyPr>
      <a:lstStyle>
        <a:defPPr>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400" dirty="0"/>
        </a:defPPr>
      </a:lstStyle>
    </a:txDef>
  </a:objectDefaults>
  <a:extraClrSchemeLst/>
  <a:extLst>
    <a:ext uri="{05A4C25C-085E-4340-85A3-A5531E510DB2}">
      <thm15:themeFamily xmlns:thm15="http://schemas.microsoft.com/office/thememl/2012/main" name="Presentation3" id="{37459D99-FBA3-4B97-9DB4-E3542439EBED}" vid="{377A3211-41F6-4C1D-9C88-70F425BE5C2E}"/>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spPr>
      <a:bodyPr wrap="square" rtlCol="0" anchor="ctr">
        <a:spAutoFit/>
      </a:bodyPr>
      <a:lstStyle>
        <a:defPPr>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400" dirty="0"/>
        </a:defPPr>
      </a:lstStyle>
    </a:txDef>
  </a:objectDefaults>
  <a:extraClrSchemeLst/>
  <a:extLst>
    <a:ext uri="{05A4C25C-085E-4340-85A3-A5531E510DB2}">
      <thm15:themeFamily xmlns:thm15="http://schemas.microsoft.com/office/thememl/2012/main" name="Presentation3" id="{37459D99-FBA3-4B97-9DB4-E3542439EBED}" vid="{6473AF03-0E1C-4A9C-A916-50B6431F5AA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spPr>
      <a:bodyPr wrap="square" rtlCol="0" anchor="ctr">
        <a:spAutoFit/>
      </a:bodyPr>
      <a:lstStyle>
        <a:defPPr>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400" dirty="0"/>
        </a:defPPr>
      </a:lstStyle>
    </a:txDef>
  </a:objectDefaults>
  <a:extraClrSchemeLst/>
  <a:extLst>
    <a:ext uri="{05A4C25C-085E-4340-85A3-A5531E510DB2}">
      <thm15:themeFamily xmlns:thm15="http://schemas.microsoft.com/office/thememl/2012/main" name="Presentation3" id="{37459D99-FBA3-4B97-9DB4-E3542439EBED}" vid="{A9D62F4C-E791-492E-9832-E3D7631F1D7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FIB-DM Education modules</Template>
  <TotalTime>3197</TotalTime>
  <Words>1786</Words>
  <Application>Microsoft Office PowerPoint</Application>
  <PresentationFormat>Widescreen</PresentationFormat>
  <Paragraphs>222</Paragraphs>
  <Slides>20</Slides>
  <Notes>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20</vt:i4>
      </vt:variant>
    </vt:vector>
  </HeadingPairs>
  <TitlesOfParts>
    <vt:vector size="27" baseType="lpstr">
      <vt:lpstr>Arial</vt:lpstr>
      <vt:lpstr>Calibri</vt:lpstr>
      <vt:lpstr>Calibri Light</vt:lpstr>
      <vt:lpstr>Karla</vt:lpstr>
      <vt:lpstr>Office Theme</vt:lpstr>
      <vt:lpstr>2_Office Theme</vt:lpstr>
      <vt:lpstr>1_Office Theme</vt:lpstr>
      <vt:lpstr>PowerPoint Presentation</vt:lpstr>
      <vt:lpstr>FIBO is the authoritative model of Financial Industry concepts, their definitions, and relations.</vt:lpstr>
      <vt:lpstr>Everyone’s  midsize Bank (EMB) Data architecture team</vt:lpstr>
      <vt:lpstr>Recognized FIBO and Industry DM expert</vt:lpstr>
      <vt:lpstr>There is a chasm between semantic and conventional data management.</vt:lpstr>
      <vt:lpstr>FIB-DM is the bridge across the chasm.</vt:lpstr>
      <vt:lpstr>Semantic Enterprise Information Architecture</vt:lpstr>
      <vt:lpstr>FIB-CM 15 concepts mnemonic icons, and abbreviations </vt:lpstr>
      <vt:lpstr>The concepts and vocabulary directly derive from the data model.</vt:lpstr>
      <vt:lpstr>The concepts and vocabulary directly correspond to the ontology.</vt:lpstr>
      <vt:lpstr>Guide to the Reference Sheets  Concept Name (Abbr.)</vt:lpstr>
      <vt:lpstr>Autonomous Agent (AA)</vt:lpstr>
      <vt:lpstr>Barriers to leveraging FIBO for DA (stories)</vt:lpstr>
      <vt:lpstr>Configurable Ontology to Data –Model Transformation (CODT)</vt:lpstr>
      <vt:lpstr>Domain ontology generates a perfect CDM</vt:lpstr>
      <vt:lpstr>The FIBO in Sparx Enterprise Architect</vt:lpstr>
      <vt:lpstr>FIBO/FIB-DM modules/packages</vt:lpstr>
      <vt:lpstr>Version, support &amp; maintenance</vt:lpstr>
      <vt:lpstr>Path and special offer for EMB</vt:lpstr>
      <vt:lpstr>Further reading and watching</vt:lpstr>
    </vt:vector>
  </TitlesOfParts>
  <Company>Jayzed Data Models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Semantics midsize Banks</dc:title>
  <dc:subject>Financial Industry Business Data Model (FIB-DM)</dc:subject>
  <dc:creator>Jurgen Ziemer</dc:creator>
  <dc:description>An introduction to the ontology derived Enterprise Data Model for SEB Group Data Office</dc:description>
  <cp:lastModifiedBy>Jurgen Ziemer</cp:lastModifiedBy>
  <cp:revision>104</cp:revision>
  <cp:lastPrinted>2017-02-09T17:52:27Z</cp:lastPrinted>
  <dcterms:created xsi:type="dcterms:W3CDTF">2019-11-07T22:41:17Z</dcterms:created>
  <dcterms:modified xsi:type="dcterms:W3CDTF">2019-11-17T16:29:13Z</dcterms:modified>
  <cp:category>data model</cp:category>
</cp:coreProperties>
</file>